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6" autoAdjust="0"/>
    <p:restoredTop sz="94660"/>
  </p:normalViewPr>
  <p:slideViewPr>
    <p:cSldViewPr snapToGrid="0">
      <p:cViewPr varScale="1">
        <p:scale>
          <a:sx n="86" d="100"/>
          <a:sy n="86" d="100"/>
        </p:scale>
        <p:origin x="33" y="4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2-26T23:53:22.428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0 24575,'0'0'-8191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2-26T23:56:13.946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263 625 24575,'-1'5'0,"1"0"0,-1 0 0,-1 0 0,-1 6 0,-2 7 0,3-9 0,1-24 0,-3-42 0,-1 1 0,-3-1 0,-24-88 0,5 55 0,-54-120 0,80 207 0,-1-1 0,1 0 0,-1 0 0,1 1 0,-1-1 0,0 1 0,-1-1 0,1 1 0,0-1 0,-1 1 0,0 0 0,0 0 0,-4-3 0,7 6 0,-1 0 0,1 0 0,-1 0 0,1-1 0,-1 1 0,1 0 0,-1 0 0,1 0 0,-1 0 0,0 0 0,1 0 0,-1 0 0,1 0 0,-1 0 0,1 0 0,-1 0 0,1 1 0,-1-1 0,1 0 0,-1 0 0,1 0 0,-1 1 0,1-1 0,-1 0 0,1 1 0,-1-1 0,1 0 0,0 1 0,-1 0 0,-9 13 0,10-13 0,-4 6 0,0 1 0,1-1 0,1 1 0,-1 0 0,-1 14 0,-2 44 0,5-51 0,-4 512-749,42-3 600,-28-473 149,-5-38 0,-4-13 0,0 0 0,0 0 0,0 0 0,0 0 0,0 0 0,0 0 0,0 0 0,0 0 0,0 0 0,0 0 0,1 0 0,-1 0 0,0 1 0,0-1 0,0 0 0,0 0 0,0 0 0,0 0 0,0 0 0,0 0 0,0 0 0,0 0 0,0 0 0,0 0 0,0 0 0,1 0 0,-1 0 0,0 0 0,0 0 0,0 0 0,0 0 0,0 0 0,0 0 0,0 0 0,0 0 0,0 0 0,0 0 0,1 0 0,-1 0 0,0 0 0,0 0 0,0 0 0,0 0 0,0 0 0,0 0 0,0 0 0,0-1 0,0 1 0,0 0 0,0 0 0,0 0 0,0 0 0,0 0 0,0 0 0,1 0 0,3-19 0,1-49 251,-3-83 1,-1 2 255,1 113-544,2 1 0,9-41-1,-4 37-1327,-2 8-5461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2-27T00:10:26.364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903 590 24575,'1'-11'0,"0"0"0,1 0 0,0 0 0,1 1 0,4-12 0,4-13 0,-11 34 0,0 0 0,0 1 0,0-1 0,0 1 0,0-1 0,0 0 0,0 1 0,1-1 0,-1 1 0,0-1 0,0 0 0,1 1 0,-1-1 0,1 1 0,-1-1 0,0 1 0,1-1 0,-1 1 0,1 0 0,-1-1 0,1 1 0,0-1 0,-1 1 0,1 0 0,-1 0 0,1 0 0,-1 1 0,1-1 0,-1 0 0,1 0 0,-1 0 0,1 1 0,-1-1 0,0 0 0,1 0 0,-1 1 0,1-1 0,-1 0 0,0 1 0,1-1 0,-1 0 0,0 1 0,0-1 0,1 1 0,14 29 0,-7-4 0,0 0 0,-2 1 0,0 0 0,-2 0 0,-2 0 0,0 0 0,-2 31 0,-2-247 0,2 178 0,1 7 0,-1 0 0,0 0 0,0 0 0,0 0 0,0 0 0,-1 0 0,1 0 0,-1 1 0,0-1 0,-3-6 0,4 10 0,0 0 0,0 0 0,0 0 0,-1 0 0,1 0 0,0 0 0,0 0 0,0 0 0,0 0 0,0 0 0,0 0 0,-1 0 0,1 0 0,0 0 0,0 0 0,0 0 0,0 0 0,0 1 0,0-1 0,-1 0 0,1 0 0,0 0 0,0 0 0,0 0 0,0 0 0,0 0 0,0 1 0,0-1 0,0 0 0,0 0 0,0 0 0,0 0 0,0 0 0,0 0 0,0 1 0,-1-1 0,1 0 0,0 0 0,0 0 0,0 0 0,1 0 0,-1 1 0,0-1 0,0 0 0,-3 9 0,0 87 0,2-76 0,1-121 0,1-62 0,13 44 0,-13 93 0,1-20 0,-4-66 0,2 110 0,-1 0 0,1 1 0,0-1 0,-1 0 0,0 0 0,1 1 0,-1-1 0,0 0 0,0 0 0,0 1 0,0-1 0,0 1 0,0-1 0,0 1 0,-1 0 0,1-1 0,0 1 0,-1 0 0,1 0 0,-1 0 0,1 0 0,-1 0 0,0 0 0,1 0 0,-1 1 0,0-1 0,0 0 0,0 1 0,1 0 0,-1-1 0,-3 1 0,-6-1 0,0 1 0,0 0 0,1 1 0,-16 3 0,21-3 0,-45 8 0,1 3 0,1 2 0,0 2 0,2 2 0,0 2 0,0 2 0,-50 34 0,86-49 0,1-2 0,-1 1 0,0-1 0,0-1 0,0 1 0,0-2 0,-1 0 0,0 0 0,0-1 0,0 0 0,-17 0 0,8-1 0,1 0 0,1-1 0,-1-1 0,1 0 0,-23-5 0,37 4 0,1 1 0,-1-1 0,0 0 0,1 1 0,-1-2 0,1 1 0,0 0 0,0-1 0,0 1 0,0-1 0,0 0 0,0 0 0,-3-5 0,-3-5 0,2 0 0,-9-18 0,4 6 0,0 2 0,-17-31 0,26 50 0,1 1 0,-1-1 0,0 0 0,0 1 0,0 0 0,0 0 0,-1 0 0,0 0 0,1 0 0,-6-2 0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2-27T00:10:26.848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0 1 24575,'0'0'-8191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2-27T00:14:14.353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0 1 24575,'0'0'-8191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2-27T00:14:21.952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 1 24575,'0'0'-8191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2-27T00:14:23.747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0 1 24575,'0'0'-8191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2-27T00:14:24.193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 1 24575,'0'0'-8191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2-27T00:14:24.591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0 1 24575,'0'0'-8191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2-27T00:21:58.299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0 0 24575,'0'0'0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2-27T00:22:05.372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0 1 24575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2-26T23:56:07.947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1 1 24575,'0'0'-8191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2-27T00:39:28.052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0 0 24575,'0'0'-8191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2-27T00:39:31.637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330 149 24575,'-1'-4'0,"1"0"0,-1-1 0,0 1 0,0 0 0,-1 0 0,1 0 0,-4-7 0,-4-11 0,4 3 0,4 13 0,0 0 0,-1 0 0,0 0 0,0 0 0,-4-7 0,4 11 0,1 1 0,0-1 0,-1 0 0,1 1 0,-1-1 0,1 1 0,-1-1 0,0 1 0,1 0 0,-1 0 0,0 0 0,0 0 0,0 0 0,0 0 0,0 0 0,0 0 0,0 1 0,0-1 0,-4 1 0,4-1 0,-1 1 0,1 0 0,0 0 0,-1 0 0,1 0 0,0 0 0,-1 0 0,1 1 0,0-1 0,-1 1 0,1 0 0,0 0 0,0-1 0,-4 4 0,3-2 0,1 0 0,-1 0 0,1 1 0,0-1 0,0 1 0,0-1 0,0 1 0,0 0 0,0 0 0,-1 3 0,2-4 0,0 0 0,1-1 0,-1 1 0,-1 0 0,1-1 0,0 1 0,0-1 0,-1 0 0,1 1 0,0-1 0,-1 0 0,0 0 0,1 0 0,-1 0 0,1 0 0,-1 0 0,0 0 0,0-1 0,0 1 0,1-1 0,-1 1 0,0-1 0,0 0 0,-2 1 0,-4-1 0,0-1 0,1 0 0,-1 0 0,-13-4 0,-3 0 0,-48-12-1365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2-27T00:39:43.630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396 407 7831 0 0,'1'-1'356'0'0,"15"-35"195"0"0,-15 35-247 0 0,1-17 1421 0 0,-6 16-1719 0 0,1-1 1 0 0,0 1-1 0 0,-1 0 0 0 0,1 1 0 0 0,-1-1 0 0 0,1 1 0 0 0,-1 0 0 0 0,0-1 0 0 0,0 2 1 0 0,0-1-1 0 0,0 0 0 0 0,1 1 0 0 0,-5-1 0 0 0,-8 2 16 0 0,-32 3 0 0 0,16 0-16 0 0,24-4 2 0 0,-3 1 42 0 0,1 0 1 0 0,-1-1 0 0 0,1 0 0 0 0,-1-1 0 0 0,-11-2-1 0 0,21 3 294 0 0,0-1-320 0 0,1 1 0 0 0,0 0-1 0 0,0 0 1 0 0,-1-1 0 0 0,1 1-1 0 0,0 0 1 0 0,0 0 0 0 0,0-1-1 0 0,0 1 1 0 0,-1 0 0 0 0,1-1 0 0 0,0 1-1 0 0,0 0 1 0 0,0-1 0 0 0,0 1-1 0 0,0 0 1 0 0,0-1 0 0 0,0 1-1 0 0,0 0 1 0 0,0-1 0 0 0,2-2 43 0 0,1 0 1 0 0,0 0 0 0 0,0 0 0 0 0,0 0-1 0 0,0 1 1 0 0,0 0 0 0 0,0-1 0 0 0,1 1-1 0 0,-1 0 1 0 0,1 0 0 0 0,6-1 0 0 0,48-16 235 0 0,-42 15-202 0 0,5-3-31 0 0,-12 3-36 0 0,0 1 0 0 0,0 1 0 0 0,14-3-1 0 0,-53 3 21 0 0,-190 26-44 0 0,214-23-10 0 0,-17-2 0 0 0,18 0 11 0 0,20-13 149 0 0,-2 7-143 0 0,1 0 0 0 0,1 1 0 0 0,-1 0 0 0 0,1 1 0 0 0,0 1 0 0 0,28-4 0 0 0,34-11-19 0 0,-51 10 13 0 0,-56 7 96 0 0,-16 9-184 0 0,-74 20 1 0 0,102-22 87 0 0,-17 0-75 0 0,34-4 69 0 0,0-1 0 0 0,1 0-1 0 0,-1 0 1 0 0,0 0-1 0 0,1 0 1 0 0,-1 0 0 0 0,0-1-1 0 0,1 1 1 0 0,-1 0-1 0 0,1 0 1 0 0,-1 0 0 0 0,0 0-1 0 0,1-1 1 0 0,-1 1-1 0 0,0 0 1 0 0,1-1 0 0 0,-1 0-1 0 0,0 1-2 0 0,1 0 1 0 0,0 0-1 0 0,0-1 0 0 0,0 1 0 0 0,-1 0 0 0 0,1-1 0 0 0,0 1 0 0 0,0 0 0 0 0,0-1 0 0 0,0 1 0 0 0,0 0 0 0 0,0-1 0 0 0,0 1 1 0 0,0 0-1 0 0,0-1 0 0 0,0 1 0 0 0,0-1 0 0 0,0 1 0 0 0,0 0 0 0 0,0-1 0 0 0,0 1 0 0 0,7-14 179 0 0,-7 14-181 0 0,4-4 50 0 0,1-1 0 0 0,-1 1 1 0 0,0 0-1 0 0,1 0 1 0 0,0 0-1 0 0,0 1 1 0 0,0 0-1 0 0,1 0 0 0 0,8-4 1 0 0,8-1-86 0 0,28-7-1 0 0,-14 4 69 0 0,47-17-33 0 0,-111 37 0 0 0,-84 18-111 0 0,70-15 86 0 0,-42 9 37 0 0,82-21 116 0 0,18-4 23 0 0,63-12 52 0 0,-104 23-313 0 0,1-1 57 0 0,1 0-1 0 0,-36 3 1 0 0,54-9 64 0 0,8 0-3 0 0,1-1 0 0 0,-1 0 0 0 0,0 0-1 0 0,1 0 1 0 0,-1 0 0 0 0,5-4 0 0 0,11-3-10 0 0,5 2 2 0 0,-12 3 0 0 0,-1 0 0 0 0,0-1 0 0 0,13-6 0 0 0,-146 54 11 0 0,146-55 44 0 0,-8 3-56 0 0,25-7 0 0 0,-27 9 1 0 0,-8 2 9 0 0,-10 0 11 0 0,-9 0 14 0 0,12 4-33 0 0,-8 0-14 0 0,0 0 0 0 0,0 1 0 0 0,0 0 0 0 0,0 0 0 0 0,0 1 0 0 0,0 0 0 0 0,0 1 0 0 0,-10 4 0 0 0,12-5 2 0 0,2-3 22 0 0,12-11 42 0 0,-7 10-47 0 0,1 1-4 0 0,-1 1 0 0 0,0-1 0 0 0,0 1 0 0 0,0-1 0 0 0,0 0-1 0 0,1 1 1 0 0,-1-1 0 0 0,0 1 0 0 0,1-1 0 0 0,-1 1 0 0 0,0-1 0 0 0,1 1 0 0 0,-1-1 0 0 0,1 1 0 0 0,-1 0-1 0 0,0-1 1 0 0,1 1 0 0 0,-1 0 0 0 0,1-1 0 0 0,0 1 0 0 0,-1 0 0 0 0,1-1 0 0 0,-1 1 0 0 0,2 0 0 0 0,37-22 8 0 0,-27 18-8 0 0,0-4-9 0 0,-6 3 2 0 0,-6 4 3 0 0,1 1 1 0 0,-1-1-1 0 0,1 1 1 0 0,-1-1-1 0 0,1 0 1 0 0,-1 1-1 0 0,1-1 1 0 0,-1 0-1 0 0,0 1 1 0 0,0-1-1 0 0,1 0 1 0 0,-1 1-1 0 0,0-1 1 0 0,0 0-1 0 0,0 0 1 0 0,0 1-1 0 0,1-1 1 0 0,-1 0-1 0 0,0 0 1 0 0,0 1-1 0 0,-1-1 1 0 0,1 0 0 0 0,0 0-1 0 0,0 1 1 0 0,0-1-1 0 0,0 0 1 0 0,-1 0-1 0 0,1 1 1 0 0,0-1-1 0 0,-1 0 1 0 0,1 1-1 0 0,0-1 1 0 0,-1 1-1 0 0,1-1 1 0 0,-2-1-1 0 0,2 2 2 0 0,0 0 0 0 0,-1-1 0 0 0,1 1 0 0 0,0 0 0 0 0,-1 0 0 0 0,1-1 0 0 0,0 1 0 0 0,-1 0 0 0 0,1 0 0 0 0,0-1 0 0 0,-1 1 0 0 0,1 0 0 0 0,0 0 0 0 0,-1 0 0 0 0,1-1 0 0 0,-1 1 0 0 0,1 0 0 0 0,-1 0 0 0 0,1 0 0 0 0,0 0 0 0 0,-1 0 0 0 0,0 0 0 0 0,-1-1 0 0 0,-2-6 0 0 0,3 2 0 0 0,-4-11 0 0 0,2 11 0 0 0,-2 1 0 0 0,-1 0 0 0 0,0 1 0 0 0,6 3 0 0 0,-1 0 0 0 0,1 0 0 0 0,0 0 0 0 0,-1 0 0 0 0,1 0 0 0 0,-1 0 0 0 0,1 0 0 0 0,-1-1 0 0 0,1 1 0 0 0,0 0 0 0 0,-1 0 0 0 0,1-1 0 0 0,0 1 0 0 0,-1 0 0 0 0,1-1 0 0 0,0 1 0 0 0,-1 0 0 0 0,1-1 0 0 0,0 1 0 0 0,-1 0 0 0 0,1-1 0 0 0,0 1 0 0 0,0-1 0 0 0,-1 0 0 0 0,1 0 0 0 0,-4-1 0 0 0,-3 4 0 0 0,2-1-10 0 0,3 0-33 0 0,-1 2 43 0 0,4-2 43 0 0,5-1-33 0 0,3 1-11 0 0,-6-1 0 0 0,6-6 14 0 0,-2 5 40 0 0,0 2 1 0 0,-1-2-33 0 0,-3 1 22 0 0,3-3-33 0 0,1 4-10 0 0,0 1 0 0 0,-1 1 0 0 0,0-1 11 0 0,-4-1 32 0 0,3 1-33 0 0,-4-2-2 0 0,1 0 0 0 0,-1 1 0 0 0,0-1 0 0 0,1 0 0 0 0,-1 0-1 0 0,1 0 1 0 0,-1 0 0 0 0,0 0 0 0 0,1 0 0 0 0,-1 0 0 0 0,3-1 0 0 0,-3 0-1 0 0,-1 1 0 0 0,1 0-1 0 0,0 0 1 0 0,0 0 0 0 0,0 0 0 0 0,-1 0 0 0 0,1 0 0 0 0,0 0 0 0 0,0 0 0 0 0,0 0 0 0 0,-1 0 0 0 0,1 0 0 0 0,1 1 0 0 0,5-1-7 0 0,0 1 11 0 0,-5 0 42 0 0,8 0 17 0 0,-7-2-84 0 0,1-3 26 0 0,13 1 176 0 0,3 6-124 0 0,-14-1-53 0 0,-6-2-9 0 0,0 0 1 0 0,0 0 0 0 0,0 1-1 0 0,0-1 1 0 0,0 0-1 0 0,1 0 1 0 0,-1 0-1 0 0,0 0 1 0 0,0 0-1 0 0,0 0 1 0 0,0 1-1 0 0,0-1 1 0 0,0 0-1 0 0,1 0 1 0 0,-1 0-1 0 0,0 0 1 0 0,0 0-1 0 0,0 0 1 0 0,0 0-1 0 0,1 0 1 0 0,-1 0 0 0 0,0 0-1 0 0,0 0 1 0 0,0 0-1 0 0,0 0 1 0 0,1 0-1 0 0,-1 0 1 0 0,0 0-1 0 0,0 0 1 0 0,0 0-1 0 0,0 0 1 0 0,1 0-1 0 0,-1 0 1 0 0,0 0-1 0 0,0 0 1 0 0,0 0-1 0 0,0 0 1 0 0,1 0-1 0 0,-1 0 1 0 0,0-1 0 0 0,0 1-1 0 0,0 0 1 0 0,0 0-1 0 0,0 0 1 0 0,1 0-1 0 0,3-4 92 0 0,11 2 253 0 0,-9 4-347 0 0,3 0 0 0 0,-7-5 0 0 0,-2 3 0 0 0,0 0 0 0 0,1 0 0 0 0,-1 0 0 0 0,0-1 0 0 0,0 1 0 0 0,0 0 0 0 0,0 0 0 0 0,1 0 0 0 0,-1 0 0 0 0,0-1 0 0 0,0 1 0 0 0,0 0 0 0 0,0 0 0 0 0,1 0 0 0 0,-1 0 0 0 0,0 0 0 0 0,0 0 0 0 0,1 0 0 0 0,-1 0 0 0 0,0 0 0 0 0,0-1 0 0 0,0 1 0 0 0,1 0 0 0 0,-1 0 0 0 0,0 0 0 0 0,0 0 0 0 0,1 0 0 0 0,-1 0 0 0 0,0 1 0 0 0,0-1 0 0 0,1 0 0 0 0,-1 0 0 0 0,0 0 0 0 0,0 0 0 0 0,0 0 0 0 0,1 0 0 0 0,-1 0 0 0 0,0 0 0 0 0,0 1 0 0 0,5 2 11 0 0,-4-2 32 0 0,-1-1-39 0 0,0 0 1 0 0,1 1-1 0 0,-1-1 0 0 0,0 0 1 0 0,1 1-1 0 0,-1-1 0 0 0,1 0 1 0 0,-1 0-1 0 0,0 0 0 0 0,1 0 1 0 0,-1 1-1 0 0,1-1 0 0 0,-1 0 0 0 0,1 0 1 0 0,-1 0-1 0 0,0 0 0 0 0,1 0 1 0 0,-1 0-1 0 0,1 0 0 0 0,-1 0 1 0 0,1 0-1 0 0,-1 0 0 0 0,1 0 1 0 0,-1 0-1 0 0,0 0 0 0 0,1-1 1 0 0,-1 1-1 0 0,1 0 0 0 0,-1 0 1 0 0,0 0-1 0 0,1-1 0 0 0,1 0-3 0 0,8 2 62 0 0,-4 0-174 0 0,-5 1-355 0 0,-1 0-138 0 0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2-27T00:39:54.086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503 305 2759 0 0,'1'-1'207'0'0,"7"-37"4208"0"0,-9 36-3807 0 0,-6-20 956 0 0,6 21-1199 0 0,0 0-12 0 0,-1-1-313 0 0,0 0-1 0 0,0 0 1 0 0,-1 0-1 0 0,1 0 0 0 0,0 0 1 0 0,-1 1-1 0 0,0-1 1 0 0,1 1-1 0 0,-1 0 0 0 0,0 0 1 0 0,0 0-1 0 0,1 0 1 0 0,-1 0-1 0 0,0 1 0 0 0,0-1 1 0 0,0 1-1 0 0,0 0 1 0 0,0 0-1 0 0,0 0 0 0 0,0 0 1 0 0,0 0-1 0 0,0 1 1 0 0,0-1-1 0 0,0 1 1 0 0,0 0-1 0 0,-3 1 0 0 0,-12 6 4 0 0,-1-1 0 0 0,-21 4-1 0 0,35-10 3 0 0,-1 0 0 0 0,1 0 0 0 0,-11-1-1 0 0,-6 1 273 0 0,16 0-182 0 0,3-1-83 0 0,0 1 0 0 0,1-1 0 0 0,-1 0 0 0 0,1 0 0 0 0,-1 0 1 0 0,0 0-1 0 0,1 0 0 0 0,-1-1 0 0 0,-4 0 0 0 0,3-1-41 0 0,8 3 0 0 0,0-1 0 0 0,0 0 0 0 0,0-1 0 0 0,0 1 0 0 0,7-2 0 0 0,-3 0 30 0 0,9 0 9 0 0,-1-1 1 0 0,31-10 0 0 0,-7-5 55 0 0,-38 18-106 0 0,-1-1 0 0 0,1 1 0 0 0,-1-1 0 0 0,1 1 0 0 0,-1-1 0 0 0,0 0 0 0 0,1 0 0 0 0,-1 0 0 0 0,0 0 0 0 0,1 0 0 0 0,-1 0 0 0 0,0 0 0 0 0,0 0 0 0 0,0 0 0 0 0,0-1 0 0 0,0 1 0 0 0,0 0 0 0 0,0-1 0 0 0,-1 1 0 0 0,2-3 0 0 0,-2 3 0 0 0,0 1 0 0 0,0 0 0 0 0,0-1 0 0 0,0 1 0 0 0,0-1 0 0 0,0 1 0 0 0,0-1 0 0 0,0 1 0 0 0,0 0 0 0 0,0-1 0 0 0,0 1 0 0 0,0-1 0 0 0,-1 1 0 0 0,1-1 0 0 0,0 1 0 0 0,0 0 0 0 0,0-1 0 0 0,-1 1 0 0 0,1 0 0 0 0,0-1 0 0 0,0 1 0 0 0,-1 0 0 0 0,1-1 0 0 0,0 1 0 0 0,-1 0 0 0 0,1 0 0 0 0,-1-1 0 0 0,1 1 0 0 0,0 0 0 0 0,-1 0 0 0 0,1 0 0 0 0,0-1 0 0 0,-1 1 0 0 0,1 0 0 0 0,-1 0 0 0 0,1 0 0 0 0,-1 0 0 0 0,1 0 0 0 0,0 0 0 0 0,-1 0 0 0 0,0 0 0 0 0,0 0 0 0 0,-5-1 13 0 0,-1 0-1 0 0,1 0 0 0 0,0 1 1 0 0,-1 0-1 0 0,-7 0 1 0 0,-23 0 59 0 0,31-1-70 0 0,-1 1 1 0 0,1 1-1 0 0,-1-1 0 0 0,1 1 1 0 0,-11 2-1 0 0,-21 2-3 0 0,34-5 12 0 0,1 0 0 0 0,0 0 0 0 0,0-1 0 0 0,0 1 0 0 0,0-1 0 0 0,0 0 0 0 0,-1 0 0 0 0,2 0 0 0 0,-1-1 0 0 0,-4-1 0 0 0,4 1 308 0 0,4 1-292 0 0,-1 1 0 0 0,0-1-1 0 0,1 0 1 0 0,-1 0-1 0 0,0 1 1 0 0,1-1 0 0 0,-1 0-1 0 0,1 0 1 0 0,-1 1-1 0 0,1-1 1 0 0,-1 1 0 0 0,1-1-1 0 0,0 0 1 0 0,-1 1-1 0 0,1-1 1 0 0,1 0 0 0 0,15-9-71 0 0,-13 8 78 0 0,2-1-26 0 0,0 0-1 0 0,0 0 1 0 0,0 1 0 0 0,0 0 0 0 0,11-2-1 0 0,10-2 0 0 0,-21 3-7 0 0,-5 1 0 0 0,-7 1 0 0 0,-6 0 0 0 0,-12 1-18 0 0,0 2 0 0 0,0 2 0 0 0,-33 7 0 0 0,50-10 16 0 0,5-3 4 0 0,0-2 9 0 0,3 2 23 0 0,-1 0 1 0 0,1 0-1 0 0,0 0 0 0 0,-1 0 1 0 0,1-1-1 0 0,0 2 1 0 0,0-1-1 0 0,2-2 0 0 0,1-2 22 0 0,9-16 123 0 0,-13 21-173 0 0,0 1 0 0 0,0-1 0 0 0,0 0 0 0 0,0 1 0 0 0,0-1 0 0 0,0 0 0 0 0,0 1 0 0 0,-1-1-1 0 0,1 0 1 0 0,0 1 0 0 0,0-1 0 0 0,0 1 0 0 0,-1-1 0 0 0,1 0 0 0 0,0 1 0 0 0,-1-1 0 0 0,1 1 0 0 0,0-1 0 0 0,-1 1 0 0 0,1-1 0 0 0,-1 1 0 0 0,1-1 0 0 0,-1 1 0 0 0,1-1 0 0 0,-1 1 0 0 0,1-1-1 0 0,-1 1 1 0 0,0 0 0 0 0,1-1 0 0 0,-1 1 0 0 0,0 0 0 0 0,-21-9-95 0 0,-28 1 89 0 0,38 7 0 0 0,-1-1 0 0 0,1-1 0 0 0,0 1 0 0 0,-13-6 0 0 0,18 2 17 0 0,8 1 22 0 0,7 0 36 0 0,0 2-70 0 0,0 1 1 0 0,0 0 0 0 0,0 0-1 0 0,0 0 1 0 0,0 1-1 0 0,1 0 1 0 0,-1 1-1 0 0,1 0 1 0 0,-1 0-1 0 0,0 0 1 0 0,1 1-1 0 0,-1 1 1 0 0,12 3-1 0 0,-12-2-5 0 0,-1 0 0 0 0,-6-2 0 0 0,-1-1 0 0 0,1 0 0 0 0,-1 0 0 0 0,0 1 0 0 0,1-1 0 0 0,-1 0 0 0 0,0 0 0 0 0,0 1 0 0 0,1-1 0 0 0,-1 0 0 0 0,0 1 0 0 0,0-1 0 0 0,1 0 0 0 0,-1 1 0 0 0,0-1 0 0 0,0 1 0 0 0,0-1 0 0 0,0 0 0 0 0,0 1 0 0 0,1-1 0 0 0,-1 1 0 0 0,0-1 0 0 0,0 1 0 0 0,0-1 0 0 0,0 0 0 0 0,0 1 0 0 0,0-1 0 0 0,0 1 0 0 0,-1-1 0 0 0,1 0 0 0 0,0 1 0 0 0,0-1 0 0 0,0 1 0 0 0,0-1 0 0 0,0 0 0 0 0,-1 1 0 0 0,1-1 0 0 0,0 0 0 0 0,0 1 0 0 0,-1-1 0 0 0,1 0 0 0 0,0 1 0 0 0,0-1 0 0 0,-1 0 0 0 0,1 1 0 0 0,0-1 0 0 0,-1 0 0 0 0,0 1 0 0 0,-2 1 0 0 0,-1 1 0 0 0,1-1 0 0 0,-1 0 0 0 0,0 0 0 0 0,0 0 0 0 0,0-1 0 0 0,0 1 0 0 0,0-1 0 0 0,-8 2 0 0 0,-14 5 0 0 0,-63 24 0 0 0,87-29 0 0 0,6-1 0 0 0,7 0 0 0 0,2-2 18 0 0,1 1 0 0 0,-1-2 0 0 0,1 0 0 0 0,18-4-1 0 0,53-16 22 0 0,3-1 25 0 0,-79 20-64 0 0,-26 8 0 0 0,-1 0 0 0 0,-19 12 0 0 0,-16 6 0 0 0,14-9 0 0 0,17-8 0 0 0,-21 11 0 0 0,42-17 0 0 0,-6 2 21 0 0,10-3 21 0 0,9-3-29 0 0,231-30 207 0 0,-223 29-220 0 0,-17 4 0 0 0,-6 3 0 0 0,-5 3 0 0 0,-5-1-13 0 0,0 0 0 0 0,-15 3 1 0 0,-22 8-22 0 0,0 4 34 0 0,26-11 0 0 0,0 1 0 0 0,-28 17 0 0 0,52-27 1 0 0,0 0-1 0 0,0 0 0 0 0,0 0 0 0 0,1 0 1 0 0,-1 0-1 0 0,0 0 0 0 0,0 0 0 0 0,0 0 1 0 0,0 0-1 0 0,0 0 0 0 0,0 0 0 0 0,0 1 1 0 0,0-1-1 0 0,1 0 0 0 0,-1 0 1 0 0,0 0-1 0 0,0 0 0 0 0,0 0 0 0 0,0 0 1 0 0,0 0-1 0 0,0 0 0 0 0,0 1 0 0 0,0-1 1 0 0,0 0-1 0 0,0 0 0 0 0,0 0 1 0 0,0 0-1 0 0,0 0 0 0 0,0 0 0 0 0,0 0 1 0 0,0 1-1 0 0,0-1 0 0 0,0 0 0 0 0,0 0 1 0 0,0 0-1 0 0,0 0 0 0 0,0 0 0 0 0,0 0 1 0 0,0 1-1 0 0,0-1 0 0 0,0 0 1 0 0,0 0-1 0 0,0 0 0 0 0,0 0 0 0 0,0 0 1 0 0,0 0-1 0 0,0 0 0 0 0,0 0 0 0 0,-1 1 1 0 0,1-1-1 0 0,0 0 0 0 0,0 0 1 0 0,0 0-1 0 0,0 0 0 0 0,10 0 45 0 0,49-17 89 0 0,67-16-21 0 0,-64 17-60 0 0,-117 41-125 0 0,-94 32 72 0 0,130-48 0 0 0,58-9 0 0 0,-29-2 0 0 0,0 1 0 0 0,15-5 0 0 0,17-3 0 0 0,22-1 64 0 0,-58 10-98 0 0,-8 3 14 0 0,-5 2 10 0 0,-29 11-34 0 0,-27 11-56 0 0,-61 27 100 0 0,117-50 0 0 0,68-23 152 0 0,-33 11-124 0 0,1 1 0 0 0,0 1-1 0 0,1 1 1 0 0,35 0 0 0 0,-56 4-31 0 0,1 0 3 0 0,-10 1 0 0 0,0 1 0 0 0,0-1 0 0 0,0 0 0 0 0,0 0 0 0 0,0 0 0 0 0,0 0 0 0 0,0 0 0 0 0,0 0 0 0 0,0 0 0 0 0,0 0 0 0 0,0 0 0 0 0,0 0 0 0 0,0 0 0 0 0,0 0 0 0 0,0 0 0 0 0,0 0 0 0 0,0 0 0 0 0,0 0 0 0 0,0 0 0 0 0,0 0 0 0 0,0 0 0 0 0,0 0 0 0 0,0 0 0 0 0,0 0 0 0 0,0 0 0 0 0,0 0 0 0 0,0 0 0 0 0,0 0 0 0 0,0 0 0 0 0,0 0 0 0 0,0 1 0 0 0,0-1 0 0 0,0 0 0 0 0,0 0 0 0 0,0 0 0 0 0,0 0 0 0 0,0 0 0 0 0,0 0 0 0 0,0 0 0 0 0,0 0 0 0 0,0 0 0 0 0,0 0 0 0 0,0 0 0 0 0,0 0 0 0 0,1 0 0 0 0,-8 3 1 0 0,-9 4-12 0 0,-73 25-107 0 0,60-24 118 0 0,-38 17 0 0 0,68-23 0 0 0,7-2 0 0 0,10-1 0 0 0,111-19 64 0 0,-98 16-64 0 0,-28 6-35 0 0,-8 2 15 0 0,-6 1 11 0 0,-138 62-71 0 0,141-63 80 0 0,8-4 0 0 0,0 0 0 0 0,0 0 0 0 0,0 0 0 0 0,0 0 0 0 0,-1 0 0 0 0,1 0 0 0 0,0 0 0 0 0,0 0 0 0 0,0 0 0 0 0,0 0 0 0 0,0 0 0 0 0,0 0 0 0 0,0 0 0 0 0,0 0 0 0 0,0 0 0 0 0,0 0 0 0 0,0 0 0 0 0,0 0 0 0 0,0 0 0 0 0,0 0 0 0 0,0 0 0 0 0,0 0 0 0 0,-1 0 0 0 0,1 0 0 0 0,0 0 0 0 0,0 0 0 0 0,0 0 0 0 0,0 0 0 0 0,0 0 0 0 0,0 0 0 0 0,0 0 0 0 0,0 0 0 0 0,0 0 0 0 0,0 0 0 0 0,0 0 0 0 0,0 0 0 0 0,0 0 0 0 0,0 0 0 0 0,0 1 0 0 0,0-1 0 0 0,0 0 0 0 0,0 0 0 0 0,0 0 0 0 0,0 0 0 0 0,0 0 0 0 0,0 0 0 0 0,0 0 0 0 0,0 0 0 0 0,0 0 0 0 0,0 0 0 0 0,0 0 0 0 0,0 0 0 0 0,0 0 0 0 0,0 0 0 0 0,0 0 0 0 0,0 0 0 0 0,0 1 0 0 0,0-1 0 0 0,0 0 0 0 0,0 0 0 0 0,0 0 0 0 0,0 0 0 0 0,0 0 0 0 0,0 0 0 0 0,0 0 0 0 0,0 0 0 0 0,0 0 0 0 0,0 0 0 0 0,1 0 0 0 0,5 1 0 0 0,9-1 0 0 0,105-23 0 0 0,-37 5 0 0 0,-48 9 0 0 0,-83 19-45 0 0,13-4-42 0 0,-52 16 1 0 0,38-8 32 0 0,49-14 55 0 0,0 0-1 0 0,1 0 0 0 0,-1 0 0 0 0,0 0 1 0 0,0 0-1 0 0,0 0 0 0 0,0-1 0 0 0,0 1 1 0 0,0 0-1 0 0,0 0 0 0 0,0 0 0 0 0,0 0 1 0 0,0 0-1 0 0,0 0 0 0 0,0-1 0 0 0,0 1 1 0 0,0 0-1 0 0,0 0 0 0 0,0 0 0 0 0,0 0 1 0 0,0 0-1 0 0,0-1 0 0 0,0 1 0 0 0,0 0 1 0 0,0 0-1 0 0,0 0 0 0 0,0 0 0 0 0,0 0 1 0 0,0 0-1 0 0,0-1 0 0 0,0 1 0 0 0,0 0 1 0 0,0 0-1 0 0,0 0 0 0 0,0 0 0 0 0,-1 0 1 0 0,1 0-1 0 0,0 0 0 0 0,0-1 1 0 0,0 1-1 0 0,0 0 0 0 0,0 0 0 0 0,0 0 1 0 0,0 0-1 0 0,-1 0 0 0 0,1 0 0 0 0,0 0 1 0 0,0 0-1 0 0,0 0 0 0 0,0 0 0 0 0,0 0 1 0 0,-1 0-1 0 0,1 0 0 0 0,0 0 0 0 0,0 0 1 0 0,0 0-1 0 0,0 0 0 0 0,0 0 0 0 0,-1 0 1 0 0,1 0-1 0 0,7-8 38 0 0,2 1-31 0 0,0 1 1 0 0,0 0 0 0 0,1 0 0 0 0,0 1 0 0 0,0 1-1 0 0,0 0 1 0 0,1 0 0 0 0,11-2 0 0 0,19-8 4 0 0,-5-2-12 0 0,35-22 0 0 0,4-1 0 0 0,-63 34 0 0 0,-8 3 0 0 0,0 0 0 0 0,1 0 0 0 0,-1 0 0 0 0,0-1 0 0 0,6-4 0 0 0,-21 14-44 0 0,0 0 1 0 0,-1-1-1 0 0,-17 7 0 0 0,6-2-2 0 0,-25 9-38 0 0,-101 27 0 0 0,27-9 28 0 0,75-23 109 0 0,97-22 158 0 0,51-15-144 0 0,48-14 23 0 0,-104 19-90 0 0,-16 5 0 0 0,-22 9 0 0 0,-20 12-15 0 0,4-3-4 0 0,0-1 0 0 0,-16 8 0 0 0,-78 21-81 0 0,0-1 0 0 0,-110 47 100 0 0,207-77 11 0 0,53-13 189 0 0,187-57 29 0 0,-192 56-229 0 0,47-14 0 0 0,-170 65-165 0 0,-66 16 17 0 0,39-16 149 0 0,65-26-1 0 0,42-12 0 0 0,5-1 0 0 0,7 0 11 0 0,7-5 29 0 0,28-10 1 0 0,-2 1-5 0 0,61-15-10 0 0,35-8 12 0 0,-134 35-45 0 0,8-3-26 0 0,-12 4 13 0 0,-7 3 3 0 0,-24 11-35 0 0,-1-1 1 0 0,-46 12-1 0 0,-2 1 12 0 0,-46 31 40 0 0,117-53 0 0 0,7-2 0 0 0,5-2 0 0 0,7-1 0 0 0,66-24 0 0 0,51-13 0 0 0,-77 24 0 0 0,-81 26-95 0 0,13-5 59 0 0,0-1 0 0 0,0 0-1 0 0,-20 3 1 0 0,26-6 36 0 0,-1-1 0 0 0,2 2 0 0 0,-1-1 0 0 0,-9 6 0 0 0,-20 7 0 0 0,22-7 0 0 0,28-9-1 0 0,7-2 13 0 0,9-4 25 0 0,36-14-1 0 0,13-2 8 0 0,-66 19-44 0 0,30-3 0 0 0,-51 14-23 0 0,-8 3-20 0 0,-78 28 29 0 0,47-19-40 0 0,36-16 51 0 0,1 1 1 0 0,0 1 0 0 0,-24 14-1 0 0,19-9 3 0 0,11-7 0 0 0,0 0 0 0 0,-12 10 0 0 0,19-14 0 0 0,0 0 0 0 0,0 0 0 0 0,1 0 0 0 0,-1 0 0 0 0,0 0 0 0 0,0 0 0 0 0,0 0 0 0 0,0 0 0 0 0,0 0 0 0 0,0 0 0 0 0,0 0 0 0 0,0 0 0 0 0,0 0 0 0 0,0 0 0 0 0,0 0 0 0 0,0 0 0 0 0,0 0 0 0 0,0 0 0 0 0,0 0 0 0 0,0 0 0 0 0,0 0 0 0 0,0 0 0 0 0,0 0 0 0 0,0 1 0 0 0,0-1 0 0 0,0 0 0 0 0,0 0 0 0 0,0 0 0 0 0,0 0 0 0 0,0 0 0 0 0,0 0 0 0 0,0 0 0 0 0,0 0 0 0 0,0 0 0 0 0,0 0 0 0 0,0 0 0 0 0,0 0 0 0 0,0 0 0 0 0,0 0 0 0 0,0 0 0 0 0,0 0 0 0 0,0 0 0 0 0,0 0 0 0 0,0 0 0 0 0,0 0 0 0 0,0 0 0 0 0,0 0 0 0 0,0 0 0 0 0,0 0 0 0 0,0 1 0 0 0,0-1 0 0 0,0 0 0 0 0,0 0 0 0 0,0 0 0 0 0,0 0 0 0 0,7-2 0 0 0,8-2 0 0 0,21-6 0 0 0,11-4 0 0 0,68-24 64 0 0,-72 26-64 0 0,-5 3 0 0 0,-30 6 0 0 0,-17 5 0 0 0,-2 4 0 0 0,0 0 0 0 0,-1-1 0 0 0,1 0 0 0 0,-1-1 0 0 0,-20 5 0 0 0,4-1 0 0 0,12-5 0 0 0,11-2 0 0 0,1 0 0 0 0,0 0 0 0 0,0 0 0 0 0,0 0 0 0 0,0 1 0 0 0,0 0 0 0 0,1 0 0 0 0,-1 0 0 0 0,-3 2 0 0 0,19-7 17 0 0,0 1 0 0 0,1 0 0 0 0,16 0 0 0 0,-17 1-13 0 0,9-2-4 0 0,0-1 0 0 0,37-13 0 0 0,-36 11 0 0 0,-17 5-11 0 0,-7 4-14 0 0,-5 4-11 0 0,0-3 14 0 0,-1 0-1 0 0,-16 6 1 0 0,-2 0-28 0 0,5-1 27 0 0,-37 11 0 0 0,35-13 8 0 0,-30 13 1 0 0,39-13 14 0 0,66-19 195 0 0,30-15-154 0 0,-56 19-101 0 0,-20 7 60 0 0,-3 3-10 0 0,-20 9-44 0 0,-1 0 35 0 0,-1-2-1 0 0,-37 13 1 0 0,36-14 13 0 0,59-11 110 0 0,-7-2-28 0 0,-21 4-121 0 0,-1 0-1 0 0,18-5 0 0 0,-55 12 14 0 0,-39 6 0 0 0,96-24 85 0 0,-16 8-55 0 0,-9 3 18 0 0,-1-1-1 0 0,1 1 0 0 0,0 0 1 0 0,8 0-1 0 0,-10 1 28 0 0,4-2-33 0 0,-1 2 1 0 0,-21 1-17 0 0,1 0 0 0 0,-1 1 0 0 0,-22 6 0 0 0,-44 17-11 0 0,81-25 15 0 0,-43 18 2 0 0,71-17 0 0 0,100-24 53 0 0,-86 14-42 0 0,-27 5-11 0 0,-16 4 0 0 0,-22 9 0 0 0,0-1 0 0 0,-42 9 0 0 0,59-16 11 0 0,130-23 271 0 0,-96 17-255 0 0,-25 5-25 0 0,13-7-12 0 0,-14 5 8 0 0,-1 2-57 0 0,-15 4-96 0 0,-65 11 155 0 0,116-26 0 0 0,-26 8 28 0 0,0 0-1 0 0,0-1 0 0 0,0 0 0 0 0,0-1 0 0 0,-1 0 1 0 0,11-7-1 0 0,-9 5-12 0 0,10-5-93 0 0,-27 18 57 0 0,0-1 0 0 0,-1 0-1 0 0,1-1 1 0 0,-1 1 0 0 0,-10 5-1 0 0,8-5 22 0 0,-15 11 0 0 0,18-12 0 0 0,5 1 0 0 0,2 1 15 0 0,-2-5 161 0 0,0 0-356 0 0,2 8 170 0 0,0-8 24 0 0,-1 0 161 0 0,0-1-318 0 0,5 3 128 0 0,0 0 26 0 0,3-1 105 0 0,-9-2-117 0 0,0 0-1 0 0,0 0 1 0 0,1 0-1 0 0,-1 0 1 0 0,0 0 0 0 0,0 0-1 0 0,0 0 1 0 0,0 0-1 0 0,1 0 1 0 0,-1 0 0 0 0,0 0-1 0 0,0 0 1 0 0,0 0-1 0 0,1 0 1 0 0,-1 0 0 0 0,0 0-1 0 0,0 0 1 0 0,0 0-1 0 0,1 0 1 0 0,-1 0 0 0 0,0 0-1 0 0,0 1 1 0 0,0-1-1 0 0,0 0 1 0 0,1 0-1 0 0,-1 0 1 0 0,0 0 0 0 0,0 0-1 0 0,0 0 1 0 0,0 1-1 0 0,0-1 1 0 0,0 0 0 0 0,1 0-1 0 0,-1 0 1 0 0,0 0-1 0 0,0 1 1 0 0,0-1 0 0 0,0 0-1 0 0,0 0 1 0 0,0 0-1 0 0,0 0 1 0 0,0 1 0 0 0,0-1-1 0 0,0 0 1 0 0,0 0-1 0 0,0 0 1 0 0,0 1 0 0 0,0-1-1 0 0,0 0 1 0 0,0 0-1 0 0,0 0 1 0 0,0 1 0 0 0,0-1-1 0 0,0 0 1 0 0,0 0-1 0 0,-1 1 1 0 0,1 0 45 0 0,-1-1-77 0 0,-5 2 71 0 0,0 1 26 0 0,-2 1-9 0 0,5-3-48 0 0,-18 1 207 0 0,16-1-147 0 0,6-2-76 0 0,1 1-10 0 0,-4 0 33 0 0,-27 3 279 0 0,-5 1-219 0 0,28-1-74 0 0,0-1 0 0 0,1-1 11 0 0,3 0 32 0 0,-3-1-33 0 0,-1 0-10 0 0,0 0 11 0 0,4 1 32 0 0,-2-1-22 0 0,2-1 22 0 0,-2 1-22 0 0,2-1 22 0 0,-3 0-33 0 0,-1 1-10 0 0,-3-2-5 0 0,2 3 44 0 0,-8 3 45 0 0,8-3-74 0 0,1 0-10 0 0,0-1 0 0 0,-1 1 0 0 0,1 1 0 0 0,-1 0 11 0 0,-19 5 170 0 0,7-4-253 0 0,12-2 72 0 0,1-2 0 0 0,2-1 11 0 0,9 1 32 0 0,0 1-34 0 0,3 0-8 0 0,40-8-1 0 0,-40 6 0 0 0,-1 0 0 0 0,-1 1 0 0 0,1 1 0 0 0,1-1 12 0 0,-2 0 47 0 0,15-6 134 0 0,-14 5-193 0 0,1 1 0 0 0,-2 1 11 0 0,11-4 106 0 0,-9 3-117 0 0,-2 1 11 0 0,-5 0 42 0 0,1 0 1 0 0,4 0-44 0 0,30 3 118 0 0,-29-3-128 0 0,1 0 0 0 0,6-2 55 0 0,-13 1-48 0 0,1 0-1 0 0,0 1 1 0 0,0-1 0 0 0,0 1-1 0 0,0-1 1 0 0,0 1 0 0 0,0 0-1 0 0,0 0 1 0 0,-1 0 0 0 0,4 0-1 0 0,6 1-6 0 0,-9 0 0 0 0,23-2 0 0 0,-11-1 172 0 0,-13 2-25 0 0,0 0-92 0 0,4 2-45 0 0,-1 3-10 0 0,-3 2 0 0 0,-4-1 0 0 0,-1 0 0 0 0,0-2 0 0 0,-1 0 11 0 0,3-3 32 0 0,-3 0-33 0 0,-2 2-10 0 0,1-1 0 0 0,0 1 0 0 0,1-1 0 0 0,0 0 11 0 0,3-2 42 0 0,-2 0 1 0 0,-2 1-44 0 0,0 0-10 0 0,0 2 0 0 0,-1-2 0 0 0,0-1 0 0 0,0 0 0 0 0,1 0 0 0 0,-1 0 0 0 0,1 0 0 0 0,-4-1 9 0 0,11 1 12 0 0,-28-5 24 0 0,25 4-2 0 0,-4 0-33 0 0,1 0-10 0 0,-1 1 0 0 0,0 0 0 0 0,0 0 0 0 0,-1 0 0 0 0,1 0 11 0 0,4-1 32 0 0,-2 1-22 0 0,2 0 22 0 0,-4 0-33 0 0,0 2-10 0 0,-1-1 0 0 0,2 1 0 0 0,-1-1 0 0 0,0 1 0 0 0,0-2 0 0 0,1 0 11 0 0,2 0 32 0 0,-2 0-33 0 0,-1 0-10 0 0,1 1 0 0 0,0 0-12 0 0,5-1-36 0 0,7 1 36 0 0,0 0 12 0 0,0 0 0 0 0,1-1 0 0 0,0 1 0 0 0,0 0 0 0 0,-1 0 0 0 0,-1-1 11 0 0,-3-1 32 0 0,3 1-33 0 0,1-1-10 0 0,1 0 0 0 0,-1 1 0 0 0,2 0 4 0 0,-7 0-9 0 0,18-4 70 0 0,12-3-65 0 0,-25 6 0 0 0,0-1 0 0 0,1 1 0 0 0,-1 1 0 0 0,1 0 0 0 0,0 0 0 0 0,40-2 64 0 0,-40 1-64 0 0,-1 0 0 0 0,1 0 0 0 0,0 0 0 0 0,16-1-64 0 0,-16 2 64 0 0,0 0 0 0 0,0 0 0 0 0,-2 1 0 0 0,-10 2 0 0 0,-2 1 0 0 0,0-1 0 0 0,1 0 0 0 0,-3 2 4 0 0,9-6-11 0 0,-33 11 74 0 0,26-8-67 0 0,0 1 0 0 0,0-1 0 0 0,0-2 0 0 0,0 0 0 0 0,-1-1 0 0 0,1 1 0 0 0,-1 0 0 0 0,1 0 0 0 0,-1-1 0 0 0,2-1 0 0 0,-2 2 0 0 0,1 0 0 0 0,-1-1 0 0 0,2 1 15 0 0,-16 0 154 0 0,14 0-169 0 0,0 2 0 0 0,1-1 14 0 0,-2 0 39 0 0,2 0-40 0 0,-1 1-13 0 0,0-1 0 0 0,0 0 0 0 0,-33 2 0 0 0,34-2 0 0 0,-1 0 0 0 0,1 0 0 0 0,-1 0 0 0 0,1-1 0 0 0,-1 1 0 0 0,1 0 0 0 0,-1 1 0 0 0,1 0 0 0 0,-1-1 0 0 0,0 0 0 0 0,0 0 0 0 0,1 0 0 0 0,-1-2 0 0 0,1 2 0 0 0,3-1 0 0 0,31 2 0 0 0,-17-1 11 0 0,-12 0 17 0 0,38 0 51 0 0,-29-1-69 0 0,-1 0-10 0 0,1 0 0 0 0,0 0 0 0 0,0 0 0 0 0,-1-1 0 0 0,0 0 0 0 0,-1 0 22 0 0,0 0-1 0 0,0 0 0 0 0,0 0 1 0 0,0 1-1 0 0,9 1 0 0 0,-7-1-21 0 0,0 0-11 0 0,0 0 0 0 0,0 0 0 0 0,0-1 0 0 0,16-4 0 0 0,14-3-60 0 0,-30 6 53 0 0,0 0 18 0 0,-1 0 0 0 0,1 1 0 0 0,0 0 0 0 0,0 0 0 0 0,0 0 0 0 0,0 0 0 0 0,0-1 0 0 0,-1 0 0 0 0,0 0 0 0 0,0 1 0 0 0,1-1 0 0 0,-1 0 0 0 0,0 0 0 0 0,0 2 0 0 0,0 0 0 0 0,-1 0 11 0 0,-6 1 32 0 0,-7 5-32 0 0,7-6-11 0 0,-27 6-1 0 0,20-4 1 0 0,0-1 11 0 0,-38 4 42 0 0,39-4-53 0 0,-4 1 24 0 0,1-3 14 0 0,1-1-36 0 0,-58 3-2 0 0,-8-3-1408 0 0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2-27T00:40:29.540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89 15 455 0 0,'0'0'10700'0'0,"0"2"-10568"0"0,0 0-123 0 0,0-1 2 0 0,0-1-1 0 0,0 0 1 0 0,0 0 0 0 0,0 1 0 0 0,0-1 0 0 0,0 0-1 0 0,0 1 1 0 0,0-1 0 0 0,0 0 0 0 0,0 1 0 0 0,0-1-1 0 0,0 0 1 0 0,0 0 0 0 0,0 1 0 0 0,0-1 0 0 0,0 0-1 0 0,-1 1 1 0 0,1-1 0 0 0,0 0 0 0 0,0 0 0 0 0,0 1-1 0 0,0-1 1 0 0,-1 0 0 0 0,1 0 0 0 0,-4 2 1830 0 0,-10-12 1317 0 0,19 7-2516 0 0,-1 1 22 0 0,-3 2-590 0 0,4 0-49 0 0,-3 0 483 0 0,-1 0-517 0 0,7-1 75 0 0,11 1 6 0 0,-13 0-72 0 0,3 1 113 0 0,-7-3 0 0 0,13 2-48 0 0,-14 0-12 0 0,0 0 1 0 0,6 0-33 0 0,-1 0 32 0 0,-4 0 11 0 0,-1 0 2 0 0,4 0 3 0 0,-3-1-14 0 0,5 1-45 0 0,0 0-10 0 0,-1 0 11 0 0,34-4 352 0 0,-33 4-353 0 0,0 0-10 0 0,0 0 11 0 0,-5 0 32 0 0,4 0-33 0 0,0-1 1 0 0,-4 1 42 0 0,-1 0 11 0 0,4 1 0 0 0,-1-1 7 0 0,-3 0-67 0 0,-1 0-5 0 0,0 0 1 0 0,0 0-1 0 0,0 0 1 0 0,0 0-1 0 0,0 0 1 0 0,0 0-1 0 0,0 0 0 0 0,0 0 1 0 0,0 0-1 0 0,0 0 1 0 0,0 0-1 0 0,0 0 1 0 0,0 0-1 0 0,0 0 1 0 0,0 0-1 0 0,0 0 1 0 0,0 0-1 0 0,0 0 1 0 0,0 0-1 0 0,0 0 1 0 0,0 0-1 0 0,0-1 1 0 0,0 1-1 0 0,0 0 1 0 0,0 0-1 0 0,0 0 1 0 0,0 0-1 0 0,0 0 1 0 0,0 0-1 0 0,0 0 1 0 0,0 0-1 0 0,0 0 1 0 0,0 0-1 0 0,0 0 1 0 0,0 0-1 0 0,0 0 0 0 0,0 0 1 0 0,0 0-1 0 0,0 0 1 0 0,0 0-1 0 0,0 0 1 0 0,0 0-1 0 0,0 0 1 0 0,0 0-1 0 0,0 0 1 0 0,0 0-1 0 0,0 0 1 0 0,0 0-1 0 0,-1 0 1 0 0,1 0-1 0 0,0 0 1 0 0,0 0-1 0 0,0 0 1 0 0,0 0-1 0 0,0 0 1 0 0,0 0-1 0 0,0 0 1 0 0,0 0-1 0 0,0 0 1 0 0,0 0-1 0 0,0 0 1 0 0,0 0-1 0 0,27-4 391 0 0,-20 4-390 0 0,0-1 11 0 0,-4 1 32 0 0,2 1-33 0 0,1-1 1 0 0,-3 0 32 0 0,3 0-33 0 0,1 0-10 0 0,1 0 0 0 0,-1 1 0 0 0,0 1 0 0 0,0 0 0 0 0,1-1 0 0 0,-2 0 0 0 0,2-1 0 0 0,4 0-26 0 0,-16-1 372 0 0,-2 1-346 0 0,0 0 0 0 0,-1 0 0 0 0,1 0 0 0 0,-1 0 0 0 0,1 0 0 0 0,-1 0 11 0 0,1 0 32 0 0,-1 1-33 0 0,1 0-10 0 0,0 0 0 0 0,0 0 0 0 0,-1 0 0 0 0,1-1 0 0 0,-1 1 0 0 0,1-1 11 0 0,-29 5 42 0 0,28-3-53 0 0,-39 4 0 0 0,14-6 36 0 0,16 0-27 0 0,1-1 1 0 0,-30 5-1 0 0,38-3-9 0 0,2 0 0 0 0,-2 0 0 0 0,1-1 0 0 0,-1-1 0 0 0,1 0 0 0 0,-1 0 0 0 0,1 1 0 0 0,0-2 11 0 0,0 1 32 0 0,0 0-22 0 0,-2-2 38 0 0,3 3-13 0 0,-12 0-34 0 0,11 0-12 0 0,1 1 11 0 0,5 0 32 0 0,7-2-33 0 0,0 1-10 0 0,1-1 0 0 0,-1 0 11 0 0,3 0 44 0 0,-10 1-61 0 0,-1 1-3 0 0,4-1 22 0 0,31-4 177 0 0,-27 3-169 0 0,-5 1 22 0 0,4-1-33 0 0,2 0-10 0 0,-1 1 0 0 0,1 0 0 0 0,0 1 0 0 0,0-2 0 0 0,1 1 0 0 0,-1 0 0 0 0,-1 0 0 0 0,1 0 0 0 0,23 0 0 0 0,1-1 136 0 0,-24 0-136 0 0,0 1 0 0 0,5 1 0 0 0,-5-2 0 0 0,3 0 0 0 0,4-2 70 0 0,-5 1-7 0 0,0 1-1 0 0,0 1 1 0 0,16 0-1 0 0,-19 0-62 0 0,0 0 11 0 0,-5 0 31 0 0,4 0-19 0 0,2 0 36 0 0,0-1-5 0 0,-1 0-43 0 0,1 1-11 0 0,-1 2 0 0 0,1-1 0 0 0,-1-2 0 0 0,1 2 0 0 0,0-1 0 0 0,-1 1 0 0 0,1-1 0 0 0,-1 0 0 0 0,1 0 0 0 0,-1 1 0 0 0,1-1 0 0 0,-1 0 0 0 0,-1 0 11 0 0,-5 0 42 0 0,-1 1 0 0 0,0 0-50 0 0,-1 0 0 0 0,0 0 0 0 0,1 0 0 0 0,-1 0-1 0 0,0 0 1 0 0,0 0 0 0 0,0 0 0 0 0,0 0-1 0 0,0 0 1 0 0,0 0 0 0 0,0-1 0 0 0,0 1 0 0 0,0 0-1 0 0,0-1 1 0 0,-2 2 0 0 0,-13 5 27 0 0,16-7-30 0 0,-6 3 0 0 0,-5 2 0 0 0,9-4 0 0 0,-25 6 0 0 0,21-6 0 0 0,0 0 11 0 0,4-1 31 0 0,-3 1-31 0 0,-2 0-11 0 0,1 0 0 0 0,-1-1 0 0 0,1 0 0 0 0,0 1 0 0 0,0 1 0 0 0,-1-2 0 0 0,1 1 0 0 0,-57 3 144 0 0,-12 7-144 0 0,47-6 0 0 0,1-1 0 0 0,1-1 0 0 0,20-3 0 0 0,0 0 0 0 0,0-1 0 0 0,1 1-12 0 0,-3 1-1411 0 0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2-27T00:40:31.092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137 1 919 0 0,'-8'4'5860'0'0,"7"-3"-5761"0"0,0-1 0 0 0,1 0 1 0 0,-1 1-1 0 0,0-1 0 0 0,0 0 0 0 0,0 0 0 0 0,0 0 0 0 0,0 1 0 0 0,0-1 0 0 0,0 0 0 0 0,0 0 0 0 0,0 0 0 0 0,-2-1 305 0 0,2 0-112 0 0,0 1 1 0 0,0-1-1 0 0,0 1 0 0 0,-1-1 0 0 0,1 0 0 0 0,0 1 0 0 0,0 0 0 0 0,-1-1 0 0 0,1 1 0 0 0,-1 0 0 0 0,1 0 1 0 0,0 0-1 0 0,-3 0 0 0 0,4 0-310 0 0,-30-1 1650 0 0,29 1-1489 0 0,-19 0 410 0 0,17 0-475 0 0,0 0-1 0 0,0 0 1 0 0,1 0-1 0 0,-1 0 1 0 0,0 1-1 0 0,0 0 1 0 0,1-1-1 0 0,-5 3 1 0 0,6-3-48 0 0,0 0 54 0 0,0 1-16 0 0,-2 1 0 0 0,2-1 12 0 0,-6 3-781 0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2-26T23:56:14.302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0 1 24575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2-26T23:57:13.123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16 1 24575,'-16'2'0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2-26T23:57:14.160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0 1 24575,'0'0'-8191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2-26T23:57:16.713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44 5 24575,'-2'0'0,"-1"0"0,0 0 0,1 1 0,-1-1 0,1 1 0,-1-1 0,1 1 0,-1 0 0,1 0 0,0 0 0,-1 0 0,1 1 0,0-1 0,0 0 0,0 1 0,-4 3 0,6-5 0,0 0 0,0 0 0,0 0 0,0 0 0,0 0 0,0-1 0,0 1 0,0 0 0,0 0 0,1 0 0,-1 0 0,0 0 0,0 0 0,0 0 0,0 0 0,0 0 0,0 0 0,0 0 0,0 0 0,0 0 0,0 0 0,0-1 0,0 1 0,0 0 0,0 0 0,0 0 0,0 0 0,0 0 0,0 0 0,1 0 0,-1 0 0,0 0 0,0 0 0,0 0 0,0 0 0,0 0 0,0 0 0,0 0 0,0 0 0,0 0 0,0 0 0,0 0 0,0 0 0,1 0 0,-1 0 0,0 0 0,0 0 0,0 0 0,0 0 0,0 0 0,0 0 0,0 0 0,0 0 0,0 0 0,0 0 0,0 1 0,2 5 0,-1 10 0,-1-15 0,0-1 0,0 1 0,-1 0 0,1-1 0,0 1 0,0-1 0,0 1 0,0 0 0,0-1 0,1 1 0,-1-1 0,0 1 0,0 0 0,0-1 0,0 1 0,1-1 0,-1 1 0,0-1 0,1 1 0,-1-1 0,0 1 0,1-1 0,-1 1 0,0-1 0,1 0 0,-1 1 0,1-1 0,-1 1 0,1-1 0,-1 0 0,1 0 0,-1 1 0,1-1 0,-1 0 0,1 0 0,0 1 0,1-1 0,0 0 0,-1-1 0,1 1 0,-1 0 0,1 0 0,-1-1 0,1 1 0,-1-1 0,1 0 0,-1 1 0,1-1 0,-1 0 0,3-2 0,-1 1 4,0-1-1,0 0 1,-1 0-1,1 0 1,-1 0 0,1 0-1,2-6 1,3-5-1398,0 4-5432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2-26T23:57:17.631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0 0 24575,'3'0'0,"0"3"0,1 3 0,1 3 0,0 3 0,2 0 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2-27T00:10:23.981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 0 24575,'0'0'-8191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2-26T23:56:12.022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334 381 24575,'-59'0'0,"7"-2"0,1 3 0,-76 12 0,124-13 0,1 1 0,-1 0 0,0-1 0,0 0 0,1 0 0,-1 0 0,0 0 0,1 0 0,-6-1 0,7 0 0,0 1 0,1-1 0,-1 0 0,0 1 0,0-1 0,0 0 0,1 0 0,-1 1 0,0-1 0,1 0 0,-1 0 0,1 0 0,-1 0 0,1 0 0,-1 0 0,1 0 0,0 0 0,0 0 0,-1 0 0,1 0 0,0 0 0,0 0 0,0 0 0,0 0 0,0 0 0,0 0 0,0-1 0,1-12 0,1 0 0,0 1 0,5-18 0,2-16 0,-8 37 0,-1 5 0,1 1 0,-1-1 0,1 1 0,0 0 0,0 0 0,0-1 0,1 1 0,0 0 0,2-5 0,-4 9 0,0-1 0,1 1 0,-1 0 0,0 0 0,0-1 0,0 1 0,0 0 0,1-1 0,-1 1 0,0 0 0,0 0 0,1 0 0,-1-1 0,0 1 0,1 0 0,-1 0 0,0 0 0,0-1 0,1 1 0,-1 0 0,0 0 0,1 0 0,-1 0 0,0 0 0,1 0 0,-1 0 0,1 0 0,-1 0 0,0 0 0,1 0 0,-1 0 0,0 0 0,1 0 0,-1 0 0,0 0 0,1 0 0,-1 0 0,0 1 0,0-1 0,1 0 0,-1 0 0,0 0 0,1 1 0,-1-1 0,0 0 0,0 0 0,1 1 0,-1-1 0,0 1 0,9 16 0,-2 10 0,6 54 0,-9-49 0,8 31 0,-11-60 0,-1-1 0,1 0 0,0 0 0,-1 0 0,1 0 0,0 0 0,0 1 0,1-2 0,-1 1 0,0 0 0,1 0 0,-1 0 0,1-1 0,0 1 0,2 2 0,-2-3 0,-1-1 0,0 0 0,1 1 0,-1-1 0,0 0 0,1 1 0,-1-1 0,0 0 0,1 0 0,-1 0 0,0 0 0,1 0 0,-1-1 0,0 1 0,1 0 0,-1-1 0,0 1 0,0-1 0,1 1 0,-1-1 0,0 1 0,0-1 0,0 0 0,0 0 0,0 0 0,2-1 0,9-10 0,-1 1 0,0-2 0,-1 1 0,-1-1 0,0-1 0,13-25 0,-11 19 0,0 1 0,18-21 0,-29 39 0,0 0 0,1 1 0,-1-1 0,1 1 0,-1 0 0,0-1 0,1 1 0,-1-1 0,1 1 0,-1 0 0,1-1 0,0 1 0,-1 0 0,1 0 0,-1-1 0,1 1 0,1 0 0,-2 0 0,0 0 0,1 0 0,-1 0 0,0 0 0,0 0 0,1 0 0,-1 1 0,0-1 0,1 0 0,-1 0 0,0 0 0,0 1 0,0-1 0,1 0 0,-1 0 0,0 0 0,0 1 0,0-1 0,1 0 0,-1 1 0,0-1 0,0 0 0,0 0 0,0 1 0,1 2 0,0 0 0,0-1 0,-1 1 0,0 0 0,1 0 0,-1 4 0,-2 9 0,1 0 0,-2-1 0,0 1 0,-1 0 0,-8 19 0,-34 72 0,42-99 0,0 1 0,2-3 0,-1-1 0,0 1 0,0-1 0,0 1 0,-6 6 0,8-12 0,1 0 0,0 0 0,0 1 0,0-1 0,0 0 0,0 0 0,0 0 0,-1 0 0,1 0 0,0 0 0,0 1 0,0-1 0,0 0 0,-1 0 0,1 0 0,0 0 0,0 0 0,0 0 0,0 0 0,-1 0 0,1 0 0,0 0 0,0 0 0,0 0 0,-1 0 0,1 0 0,0 0 0,0 0 0,0 0 0,-1 0 0,1 0 0,0 0 0,0 0 0,0 0 0,0 0 0,-1 0 0,1 0 0,0-1 0,-4-7 0,2-13 0,2 21 0,3-130 0,-2 76 0,-1 63 0,-1 7 0,1-1 0,0 0 0,4 24 0,-3-39 0,-1-1 0,0 1 0,0 0 0,0 0 0,0 0 0,0-1 0,0 1 0,0 0 0,0 0 0,1 0 0,-1-1 0,0 1 0,0 0 0,0 0 0,0 0 0,1 0 0,-1 0 0,0 0 0,0-1 0,0 1 0,1 0 0,-1 0 0,0 0 0,0 0 0,0 0 0,1 0 0,-1 0 0,0 0 0,0 0 0,0 0 0,1 0 0,-1 0 0,0 0 0,0 0 0,1 0 0,-1 0 0,0 0 0,0 0 0,0 0 0,1 1 0,-1-1 0,0 0 0,0 0 0,0 0 0,0 0 0,1 0 0,-1 0 0,0 1 0,0-1 0,0 0 0,0 0 0,0 0 0,1 0 0,-1 1 0,0-1 0,0 0 0,0 0 0,0 0 0,0 1 0,0-1 0,0 0 0,0 0 0,0 1 0,0-1 0,0 0 0,0 0 0,0 0 0,0 1 0,0-1 0,9-17 0,-8 16 0,14-38 0,-1 0 0,-2-1 0,-2-1 0,-2 0 0,-1 0 0,-3-1 0,0-80 0,-4 117 0,2 5 0,3 10 0,4 17 0,-5-6 0,0-1 0,1 42 0,-6 44 0,0-39 0,0-27 0,2 47 0,1-80 0,1-8 0,1-13 0,1-36 0,-3-62 0,-2 75 0,-2 20 0,-1 23 0,-5 30 0,-19 268 0,20-190 0,9-287 0,-3 94 0,1 58 0,0 19 0,0 14 0,-1 8 0,0-13 0,1 1 0,0 0 0,1-1 0,-1 1 0,3 10 0,-3-18 0,0 0 0,0 0 0,0 0 0,0 0 0,0 0 0,0-1 0,0 1 0,1 0 0,-1 0 0,0 0 0,0 0 0,0 0 0,0 0 0,0 0 0,0 0 0,0 0 0,0-1 0,0 1 0,0 0 0,0 0 0,0 0 0,0 0 0,1 0 0,-1 0 0,0 0 0,0 0 0,0 0 0,0 0 0,0 0 0,0 0 0,0 0 0,1 0 0,-1 0 0,0 0 0,0 0 0,0 0 0,0 0 0,0 0 0,0 0 0,0 0 0,0 0 0,1 0 0,-1 0 0,0 0 0,0 0 0,0 0 0,0 0 0,0 0 0,0 0 0,0 0 0,0 0 0,1 0 0,-1 0 0,0 1 0,0-1 0,0 0 0,0 0 0,0 0 0,0 0 0,0 0 0,0 0 0,0 0 0,0 0 0,0 1 0,0-1 0,0 0 0,0 0 0,0 0 0,4-10 0,33-118 0,-17 54 0,-18 64 0,-7 17 0,-56 125 0,50-114 0,11-18 0,0 0 0,0 0 0,0 0 0,0 0 0,0 1 0,0-1 0,0 0 0,-1 0 0,1 0 0,0 0 0,0 0 0,0 0 0,0 1 0,0-1 0,-1 0 0,1 0 0,0 0 0,0 0 0,0 0 0,0 0 0,0 0 0,-1 0 0,1 0 0,0 0 0,0 0 0,0 0 0,-1 0 0,1 0 0,0 0 0,0 0 0,0 0 0,0 0 0,-1 0 0,1 0 0,0 0 0,0 0 0,0 0 0,0 0 0,-1 0 0,1 0 0,0 0 0,0-1 0,0 1 0,0 0 0,0 0 0,-1 0 0,-2-11 0,0-13 0,4-49 0,-8 125 0,1 219 0,6-281 0,2 1 0,2-15 0,2-6 0,4-62 0,-8 53 0,12-55 0,-10 87 0,-1 11 0,5 23 0,-1-4 0,-5-20 0,0 0 0,-1-1 0,2 1 0,-1 0 0,0-1 0,1 1 0,-1-1 0,1 0 0,-1 1 0,1-1 0,0-1 0,0 1 0,0 0 0,0-1 0,0 1 0,6 1 0,-4-1-60,-1 0 0,0 1 0,0 0 0,0 0 0,0 0 0,0 0 0,0 1 0,-1-1 0,0 1 0,5 7 0,-3-5-645,15 20-6121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A358D-A8F0-47ED-933C-F3033FF1472F}" type="datetimeFigureOut">
              <a:rPr kumimoji="1" lang="ja-JP" altLang="en-US" smtClean="0"/>
              <a:t>2022/12/27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8CA2973-C3F2-477B-9547-B94152C4AE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56231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A358D-A8F0-47ED-933C-F3033FF1472F}" type="datetimeFigureOut">
              <a:rPr kumimoji="1" lang="ja-JP" altLang="en-US" smtClean="0"/>
              <a:t>2022/12/27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8CA2973-C3F2-477B-9547-B94152C4AE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38619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A358D-A8F0-47ED-933C-F3033FF1472F}" type="datetimeFigureOut">
              <a:rPr kumimoji="1" lang="ja-JP" altLang="en-US" smtClean="0"/>
              <a:t>2022/12/27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8CA2973-C3F2-477B-9547-B94152C4AE60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763037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A358D-A8F0-47ED-933C-F3033FF1472F}" type="datetimeFigureOut">
              <a:rPr kumimoji="1" lang="ja-JP" altLang="en-US" smtClean="0"/>
              <a:t>2022/12/27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8CA2973-C3F2-477B-9547-B94152C4AE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9719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付きの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A358D-A8F0-47ED-933C-F3033FF1472F}" type="datetimeFigureOut">
              <a:rPr kumimoji="1" lang="ja-JP" altLang="en-US" smtClean="0"/>
              <a:t>2022/12/27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8CA2973-C3F2-477B-9547-B94152C4AE60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754864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真または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A358D-A8F0-47ED-933C-F3033FF1472F}" type="datetimeFigureOut">
              <a:rPr kumimoji="1" lang="ja-JP" altLang="en-US" smtClean="0"/>
              <a:t>2022/12/27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8CA2973-C3F2-477B-9547-B94152C4AE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5472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A358D-A8F0-47ED-933C-F3033FF1472F}" type="datetimeFigureOut">
              <a:rPr kumimoji="1" lang="ja-JP" altLang="en-US" smtClean="0"/>
              <a:t>2022/12/27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A2973-C3F2-477B-9547-B94152C4AE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03411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A358D-A8F0-47ED-933C-F3033FF1472F}" type="datetimeFigureOut">
              <a:rPr kumimoji="1" lang="ja-JP" altLang="en-US" smtClean="0"/>
              <a:t>2022/12/27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A2973-C3F2-477B-9547-B94152C4AE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70333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A358D-A8F0-47ED-933C-F3033FF1472F}" type="datetimeFigureOut">
              <a:rPr kumimoji="1" lang="ja-JP" altLang="en-US" smtClean="0"/>
              <a:t>2022/12/27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A2973-C3F2-477B-9547-B94152C4AE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51315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A358D-A8F0-47ED-933C-F3033FF1472F}" type="datetimeFigureOut">
              <a:rPr kumimoji="1" lang="ja-JP" altLang="en-US" smtClean="0"/>
              <a:t>2022/12/27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8CA2973-C3F2-477B-9547-B94152C4AE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40131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A358D-A8F0-47ED-933C-F3033FF1472F}" type="datetimeFigureOut">
              <a:rPr kumimoji="1" lang="ja-JP" altLang="en-US" smtClean="0"/>
              <a:t>2022/12/27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8CA2973-C3F2-477B-9547-B94152C4AE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0147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A358D-A8F0-47ED-933C-F3033FF1472F}" type="datetimeFigureOut">
              <a:rPr kumimoji="1" lang="ja-JP" altLang="en-US" smtClean="0"/>
              <a:t>2022/12/27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8CA2973-C3F2-477B-9547-B94152C4AE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16328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A358D-A8F0-47ED-933C-F3033FF1472F}" type="datetimeFigureOut">
              <a:rPr kumimoji="1" lang="ja-JP" altLang="en-US" smtClean="0"/>
              <a:t>2022/12/27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A2973-C3F2-477B-9547-B94152C4AE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5510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A358D-A8F0-47ED-933C-F3033FF1472F}" type="datetimeFigureOut">
              <a:rPr kumimoji="1" lang="ja-JP" altLang="en-US" smtClean="0"/>
              <a:t>2022/12/27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A2973-C3F2-477B-9547-B94152C4AE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84934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A358D-A8F0-47ED-933C-F3033FF1472F}" type="datetimeFigureOut">
              <a:rPr kumimoji="1" lang="ja-JP" altLang="en-US" smtClean="0"/>
              <a:t>2022/12/27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A2973-C3F2-477B-9547-B94152C4AE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28217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A358D-A8F0-47ED-933C-F3033FF1472F}" type="datetimeFigureOut">
              <a:rPr kumimoji="1" lang="ja-JP" altLang="en-US" smtClean="0"/>
              <a:t>2022/12/27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8CA2973-C3F2-477B-9547-B94152C4AE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35931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3A358D-A8F0-47ED-933C-F3033FF1472F}" type="datetimeFigureOut">
              <a:rPr kumimoji="1" lang="ja-JP" altLang="en-US" smtClean="0"/>
              <a:t>2022/12/27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8CA2973-C3F2-477B-9547-B94152C4AE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04028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kumimoji="1"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customXml" Target="../ink/ink8.xml"/><Relationship Id="rId18" Type="http://schemas.openxmlformats.org/officeDocument/2006/relationships/image" Target="../media/image7.png"/><Relationship Id="rId26" Type="http://schemas.openxmlformats.org/officeDocument/2006/relationships/customXml" Target="../ink/ink17.xml"/><Relationship Id="rId39" Type="http://schemas.openxmlformats.org/officeDocument/2006/relationships/customXml" Target="../ink/ink22.xml"/><Relationship Id="rId21" Type="http://schemas.openxmlformats.org/officeDocument/2006/relationships/customXml" Target="../ink/ink12.xml"/><Relationship Id="rId34" Type="http://schemas.openxmlformats.org/officeDocument/2006/relationships/image" Target="../media/image14.png"/><Relationship Id="rId42" Type="http://schemas.openxmlformats.org/officeDocument/2006/relationships/image" Target="../media/image18.png"/><Relationship Id="rId7" Type="http://schemas.openxmlformats.org/officeDocument/2006/relationships/customXml" Target="../ink/ink4.xml"/><Relationship Id="rId2" Type="http://schemas.openxmlformats.org/officeDocument/2006/relationships/customXml" Target="../ink/ink1.xml"/><Relationship Id="rId16" Type="http://schemas.openxmlformats.org/officeDocument/2006/relationships/image" Target="../media/image6.png"/><Relationship Id="rId29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3.xml"/><Relationship Id="rId11" Type="http://schemas.openxmlformats.org/officeDocument/2006/relationships/customXml" Target="../ink/ink7.xml"/><Relationship Id="rId24" Type="http://schemas.openxmlformats.org/officeDocument/2006/relationships/customXml" Target="../ink/ink15.xml"/><Relationship Id="rId32" Type="http://schemas.openxmlformats.org/officeDocument/2006/relationships/customXml" Target="../ink/ink19.xml"/><Relationship Id="rId37" Type="http://schemas.openxmlformats.org/officeDocument/2006/relationships/customXml" Target="../ink/ink21.xml"/><Relationship Id="rId40" Type="http://schemas.openxmlformats.org/officeDocument/2006/relationships/image" Target="../media/image17.png"/><Relationship Id="rId45" Type="http://schemas.openxmlformats.org/officeDocument/2006/relationships/customXml" Target="../ink/ink25.xml"/><Relationship Id="rId5" Type="http://schemas.openxmlformats.org/officeDocument/2006/relationships/image" Target="../media/image2.png"/><Relationship Id="rId15" Type="http://schemas.openxmlformats.org/officeDocument/2006/relationships/customXml" Target="../ink/ink9.xml"/><Relationship Id="rId23" Type="http://schemas.openxmlformats.org/officeDocument/2006/relationships/customXml" Target="../ink/ink14.xml"/><Relationship Id="rId28" Type="http://schemas.openxmlformats.org/officeDocument/2006/relationships/image" Target="../media/image10.png"/><Relationship Id="rId36" Type="http://schemas.openxmlformats.org/officeDocument/2006/relationships/image" Target="../media/image15.png"/><Relationship Id="rId10" Type="http://schemas.openxmlformats.org/officeDocument/2006/relationships/image" Target="../media/image3.png"/><Relationship Id="rId19" Type="http://schemas.openxmlformats.org/officeDocument/2006/relationships/customXml" Target="../ink/ink11.xml"/><Relationship Id="rId31" Type="http://schemas.openxmlformats.org/officeDocument/2006/relationships/image" Target="../media/image12.png"/><Relationship Id="rId44" Type="http://schemas.openxmlformats.org/officeDocument/2006/relationships/image" Target="../media/image19.png"/><Relationship Id="rId4" Type="http://schemas.openxmlformats.org/officeDocument/2006/relationships/customXml" Target="../ink/ink2.xml"/><Relationship Id="rId9" Type="http://schemas.openxmlformats.org/officeDocument/2006/relationships/customXml" Target="../ink/ink6.xml"/><Relationship Id="rId14" Type="http://schemas.openxmlformats.org/officeDocument/2006/relationships/image" Target="../media/image5.png"/><Relationship Id="rId22" Type="http://schemas.openxmlformats.org/officeDocument/2006/relationships/customXml" Target="../ink/ink13.xml"/><Relationship Id="rId27" Type="http://schemas.openxmlformats.org/officeDocument/2006/relationships/image" Target="../media/image9.png"/><Relationship Id="rId30" Type="http://schemas.openxmlformats.org/officeDocument/2006/relationships/customXml" Target="../ink/ink18.xml"/><Relationship Id="rId35" Type="http://schemas.openxmlformats.org/officeDocument/2006/relationships/customXml" Target="../ink/ink20.xml"/><Relationship Id="rId43" Type="http://schemas.openxmlformats.org/officeDocument/2006/relationships/customXml" Target="../ink/ink24.xml"/><Relationship Id="rId8" Type="http://schemas.openxmlformats.org/officeDocument/2006/relationships/customXml" Target="../ink/ink5.xml"/><Relationship Id="rId3" Type="http://schemas.openxmlformats.org/officeDocument/2006/relationships/image" Target="../media/image1.png"/><Relationship Id="rId12" Type="http://schemas.openxmlformats.org/officeDocument/2006/relationships/image" Target="../media/image4.png"/><Relationship Id="rId17" Type="http://schemas.openxmlformats.org/officeDocument/2006/relationships/customXml" Target="../ink/ink10.xml"/><Relationship Id="rId25" Type="http://schemas.openxmlformats.org/officeDocument/2006/relationships/customXml" Target="../ink/ink16.xml"/><Relationship Id="rId33" Type="http://schemas.openxmlformats.org/officeDocument/2006/relationships/image" Target="../media/image13.png"/><Relationship Id="rId38" Type="http://schemas.openxmlformats.org/officeDocument/2006/relationships/image" Target="../media/image16.png"/><Relationship Id="rId46" Type="http://schemas.openxmlformats.org/officeDocument/2006/relationships/image" Target="../media/image20.png"/><Relationship Id="rId20" Type="http://schemas.openxmlformats.org/officeDocument/2006/relationships/image" Target="../media/image8.png"/><Relationship Id="rId41" Type="http://schemas.openxmlformats.org/officeDocument/2006/relationships/customXml" Target="../ink/ink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加算記号 65">
            <a:extLst>
              <a:ext uri="{FF2B5EF4-FFF2-40B4-BE49-F238E27FC236}">
                <a16:creationId xmlns:a16="http://schemas.microsoft.com/office/drawing/2014/main" id="{568D39EA-8F60-F208-B257-38DFEA03DA64}"/>
              </a:ext>
            </a:extLst>
          </p:cNvPr>
          <p:cNvSpPr/>
          <p:nvPr/>
        </p:nvSpPr>
        <p:spPr>
          <a:xfrm>
            <a:off x="5364517" y="3210668"/>
            <a:ext cx="797441" cy="722915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74B1E7AF-AA82-E0AD-74D7-806F1AD787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38611" y="424829"/>
            <a:ext cx="5600329" cy="627623"/>
          </a:xfrm>
        </p:spPr>
        <p:txBody>
          <a:bodyPr>
            <a:normAutofit fontScale="90000"/>
          </a:bodyPr>
          <a:lstStyle/>
          <a:p>
            <a:r>
              <a:rPr kumimoji="1" lang="ja-JP" altLang="en-US" dirty="0">
                <a:solidFill>
                  <a:schemeClr val="accent2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電気代が高騰しています！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21E3AA9-120E-EDF2-DB22-CC9432BFA4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291" y="1209404"/>
            <a:ext cx="11671069" cy="5162810"/>
          </a:xfrm>
        </p:spPr>
        <p:txBody>
          <a:bodyPr>
            <a:normAutofit/>
          </a:bodyPr>
          <a:lstStyle/>
          <a:p>
            <a:r>
              <a:rPr lang="ja-JP" altLang="en-US" sz="2000" dirty="0">
                <a:solidFill>
                  <a:schemeClr val="bg1"/>
                </a:solidFill>
              </a:rPr>
              <a:t>　　　　　　　　　　　　　　　</a:t>
            </a:r>
            <a:r>
              <a:rPr lang="ja-JP" altLang="en-US" sz="3600" dirty="0">
                <a:solidFill>
                  <a:schemeClr val="accent6">
                    <a:lumMod val="75000"/>
                  </a:schemeClr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燃料調整費</a:t>
            </a:r>
            <a:endParaRPr lang="en-US" altLang="ja-JP" sz="3600" dirty="0">
              <a:solidFill>
                <a:schemeClr val="accent6">
                  <a:lumMod val="75000"/>
                </a:schemeClr>
              </a:solidFill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endParaRPr kumimoji="1" lang="en-US" altLang="ja-JP" sz="2000" dirty="0">
              <a:solidFill>
                <a:schemeClr val="bg1"/>
              </a:solidFill>
              <a:highlight>
                <a:srgbClr val="0000FF"/>
              </a:highlight>
            </a:endParaRPr>
          </a:p>
          <a:p>
            <a:endParaRPr lang="en-US" altLang="ja-JP" sz="2000" dirty="0">
              <a:solidFill>
                <a:schemeClr val="bg1"/>
              </a:solidFill>
              <a:highlight>
                <a:srgbClr val="0000FF"/>
              </a:highlight>
            </a:endParaRPr>
          </a:p>
          <a:p>
            <a:endParaRPr kumimoji="1" lang="en-US" altLang="ja-JP" sz="2000" dirty="0">
              <a:solidFill>
                <a:schemeClr val="bg1"/>
              </a:solidFill>
              <a:highlight>
                <a:srgbClr val="0000FF"/>
              </a:highlight>
            </a:endParaRPr>
          </a:p>
          <a:p>
            <a:pPr marL="0" indent="0">
              <a:buNone/>
            </a:pPr>
            <a:endParaRPr lang="en-US" altLang="ja-JP" sz="20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kumimoji="1" lang="en-US" altLang="ja-JP" sz="2000" dirty="0">
              <a:solidFill>
                <a:schemeClr val="bg1"/>
              </a:solidFill>
            </a:endParaRPr>
          </a:p>
          <a:p>
            <a:r>
              <a:rPr kumimoji="1" lang="ja-JP" altLang="en-US" sz="2000" dirty="0">
                <a:solidFill>
                  <a:schemeClr val="bg1"/>
                </a:solidFill>
              </a:rPr>
              <a:t>　　　　　　　　　</a:t>
            </a:r>
            <a:r>
              <a:rPr kumimoji="1" lang="ja-JP" altLang="en-US" sz="3600" dirty="0">
                <a:solidFill>
                  <a:schemeClr val="accent6">
                    <a:lumMod val="75000"/>
                  </a:schemeClr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再生可能エネルギー賦課金</a:t>
            </a:r>
            <a:endParaRPr kumimoji="1" lang="en-US" altLang="ja-JP" sz="3600" dirty="0">
              <a:solidFill>
                <a:schemeClr val="accent6">
                  <a:lumMod val="75000"/>
                </a:schemeClr>
              </a:solidFill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endParaRPr kumimoji="1" lang="en-US" altLang="ja-JP" sz="3600" dirty="0">
              <a:solidFill>
                <a:schemeClr val="accent6">
                  <a:lumMod val="75000"/>
                </a:schemeClr>
              </a:solidFill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pPr marL="0" indent="0">
              <a:buNone/>
            </a:pPr>
            <a:endParaRPr lang="en-US" altLang="ja-JP" sz="3600" dirty="0">
              <a:solidFill>
                <a:schemeClr val="accent6">
                  <a:lumMod val="75000"/>
                </a:schemeClr>
              </a:solidFill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pPr marL="0" indent="0">
              <a:buNone/>
            </a:pPr>
            <a:endParaRPr kumimoji="1" lang="en-US" altLang="ja-JP" sz="3600" dirty="0">
              <a:solidFill>
                <a:schemeClr val="accent6">
                  <a:lumMod val="75000"/>
                </a:schemeClr>
              </a:solidFill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pPr marL="0" indent="0">
              <a:buNone/>
            </a:pPr>
            <a:endParaRPr lang="en-US" altLang="ja-JP" sz="3600" dirty="0">
              <a:solidFill>
                <a:schemeClr val="accent6">
                  <a:lumMod val="75000"/>
                </a:schemeClr>
              </a:solidFill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7" name="インク 6">
                <a:extLst>
                  <a:ext uri="{FF2B5EF4-FFF2-40B4-BE49-F238E27FC236}">
                    <a16:creationId xmlns:a16="http://schemas.microsoft.com/office/drawing/2014/main" id="{AF653FAF-9CDB-56FE-152E-CFB1A2101DC8}"/>
                  </a:ext>
                </a:extLst>
              </p14:cNvPr>
              <p14:cNvContentPartPr/>
              <p14:nvPr/>
            </p14:nvContentPartPr>
            <p14:xfrm>
              <a:off x="1052891" y="1318844"/>
              <a:ext cx="360" cy="360"/>
            </p14:xfrm>
          </p:contentPart>
        </mc:Choice>
        <mc:Fallback xmlns="">
          <p:pic>
            <p:nvPicPr>
              <p:cNvPr id="7" name="インク 6">
                <a:extLst>
                  <a:ext uri="{FF2B5EF4-FFF2-40B4-BE49-F238E27FC236}">
                    <a16:creationId xmlns:a16="http://schemas.microsoft.com/office/drawing/2014/main" id="{AF653FAF-9CDB-56FE-152E-CFB1A2101DC8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043891" y="1309844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12" name="インク 11">
                <a:extLst>
                  <a:ext uri="{FF2B5EF4-FFF2-40B4-BE49-F238E27FC236}">
                    <a16:creationId xmlns:a16="http://schemas.microsoft.com/office/drawing/2014/main" id="{C0463D19-2A7F-0BF8-92F5-8530C5FB56E9}"/>
                  </a:ext>
                </a:extLst>
              </p14:cNvPr>
              <p14:cNvContentPartPr/>
              <p14:nvPr/>
            </p14:nvContentPartPr>
            <p14:xfrm>
              <a:off x="1739771" y="2299844"/>
              <a:ext cx="360" cy="360"/>
            </p14:xfrm>
          </p:contentPart>
        </mc:Choice>
        <mc:Fallback xmlns="">
          <p:pic>
            <p:nvPicPr>
              <p:cNvPr id="12" name="インク 11">
                <a:extLst>
                  <a:ext uri="{FF2B5EF4-FFF2-40B4-BE49-F238E27FC236}">
                    <a16:creationId xmlns:a16="http://schemas.microsoft.com/office/drawing/2014/main" id="{C0463D19-2A7F-0BF8-92F5-8530C5FB56E9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731131" y="2291204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15" name="インク 14">
                <a:extLst>
                  <a:ext uri="{FF2B5EF4-FFF2-40B4-BE49-F238E27FC236}">
                    <a16:creationId xmlns:a16="http://schemas.microsoft.com/office/drawing/2014/main" id="{AA43081E-DC1C-ACBD-3404-2F553330E8F9}"/>
                  </a:ext>
                </a:extLst>
              </p14:cNvPr>
              <p14:cNvContentPartPr/>
              <p14:nvPr/>
            </p14:nvContentPartPr>
            <p14:xfrm>
              <a:off x="1490651" y="2986724"/>
              <a:ext cx="360" cy="360"/>
            </p14:xfrm>
          </p:contentPart>
        </mc:Choice>
        <mc:Fallback xmlns="">
          <p:pic>
            <p:nvPicPr>
              <p:cNvPr id="15" name="インク 14">
                <a:extLst>
                  <a:ext uri="{FF2B5EF4-FFF2-40B4-BE49-F238E27FC236}">
                    <a16:creationId xmlns:a16="http://schemas.microsoft.com/office/drawing/2014/main" id="{AA43081E-DC1C-ACBD-3404-2F553330E8F9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481651" y="2978084"/>
                <a:ext cx="18000" cy="18000"/>
              </a:xfrm>
              <a:prstGeom prst="rect">
                <a:avLst/>
              </a:prstGeom>
            </p:spPr>
          </p:pic>
        </mc:Fallback>
      </mc:AlternateContent>
      <p:grpSp>
        <p:nvGrpSpPr>
          <p:cNvPr id="21" name="グループ化 20">
            <a:extLst>
              <a:ext uri="{FF2B5EF4-FFF2-40B4-BE49-F238E27FC236}">
                <a16:creationId xmlns:a16="http://schemas.microsoft.com/office/drawing/2014/main" id="{46C3E4DA-A465-D4AF-5038-EC7B1F46DF49}"/>
              </a:ext>
            </a:extLst>
          </p:cNvPr>
          <p:cNvGrpSpPr/>
          <p:nvPr/>
        </p:nvGrpSpPr>
        <p:grpSpPr>
          <a:xfrm>
            <a:off x="1002851" y="1296524"/>
            <a:ext cx="63000" cy="26640"/>
            <a:chOff x="1002851" y="1296524"/>
            <a:chExt cx="63000" cy="266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7">
              <p14:nvContentPartPr>
                <p14:cNvPr id="17" name="インク 16">
                  <a:extLst>
                    <a:ext uri="{FF2B5EF4-FFF2-40B4-BE49-F238E27FC236}">
                      <a16:creationId xmlns:a16="http://schemas.microsoft.com/office/drawing/2014/main" id="{1D32CD8E-AE45-5E33-8A45-0FA770F625EA}"/>
                    </a:ext>
                  </a:extLst>
                </p14:cNvPr>
                <p14:cNvContentPartPr/>
                <p14:nvPr/>
              </p14:nvContentPartPr>
              <p14:xfrm>
                <a:off x="1002851" y="1296524"/>
                <a:ext cx="6120" cy="1440"/>
              </p14:xfrm>
            </p:contentPart>
          </mc:Choice>
          <mc:Fallback xmlns="">
            <p:pic>
              <p:nvPicPr>
                <p:cNvPr id="17" name="インク 16">
                  <a:extLst>
                    <a:ext uri="{FF2B5EF4-FFF2-40B4-BE49-F238E27FC236}">
                      <a16:creationId xmlns:a16="http://schemas.microsoft.com/office/drawing/2014/main" id="{1D32CD8E-AE45-5E33-8A45-0FA770F625EA}"/>
                    </a:ext>
                  </a:extLst>
                </p:cNvPr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993851" y="1287884"/>
                  <a:ext cx="23760" cy="19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">
              <p14:nvContentPartPr>
                <p14:cNvPr id="18" name="インク 17">
                  <a:extLst>
                    <a:ext uri="{FF2B5EF4-FFF2-40B4-BE49-F238E27FC236}">
                      <a16:creationId xmlns:a16="http://schemas.microsoft.com/office/drawing/2014/main" id="{A6B29379-62A0-E23C-96D1-E5C461663A77}"/>
                    </a:ext>
                  </a:extLst>
                </p14:cNvPr>
                <p14:cNvContentPartPr/>
                <p14:nvPr/>
              </p14:nvContentPartPr>
              <p14:xfrm>
                <a:off x="1052891" y="1301924"/>
                <a:ext cx="360" cy="360"/>
              </p14:xfrm>
            </p:contentPart>
          </mc:Choice>
          <mc:Fallback xmlns="">
            <p:pic>
              <p:nvPicPr>
                <p:cNvPr id="18" name="インク 17">
                  <a:extLst>
                    <a:ext uri="{FF2B5EF4-FFF2-40B4-BE49-F238E27FC236}">
                      <a16:creationId xmlns:a16="http://schemas.microsoft.com/office/drawing/2014/main" id="{A6B29379-62A0-E23C-96D1-E5C461663A77}"/>
                    </a:ext>
                  </a:extLst>
                </p:cNvPr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1043891" y="1293284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">
              <p14:nvContentPartPr>
                <p14:cNvPr id="19" name="インク 18">
                  <a:extLst>
                    <a:ext uri="{FF2B5EF4-FFF2-40B4-BE49-F238E27FC236}">
                      <a16:creationId xmlns:a16="http://schemas.microsoft.com/office/drawing/2014/main" id="{183A1C08-D452-F6B2-6670-1FF08FD552AE}"/>
                    </a:ext>
                  </a:extLst>
                </p14:cNvPr>
                <p14:cNvContentPartPr/>
                <p14:nvPr/>
              </p14:nvContentPartPr>
              <p14:xfrm>
                <a:off x="1037051" y="1300484"/>
                <a:ext cx="28800" cy="22680"/>
              </p14:xfrm>
            </p:contentPart>
          </mc:Choice>
          <mc:Fallback xmlns="">
            <p:pic>
              <p:nvPicPr>
                <p:cNvPr id="19" name="インク 18">
                  <a:extLst>
                    <a:ext uri="{FF2B5EF4-FFF2-40B4-BE49-F238E27FC236}">
                      <a16:creationId xmlns:a16="http://schemas.microsoft.com/office/drawing/2014/main" id="{183A1C08-D452-F6B2-6670-1FF08FD552AE}"/>
                    </a:ext>
                  </a:extLst>
                </p:cNvPr>
                <p:cNvPicPr/>
                <p:nvPr/>
              </p:nvPicPr>
              <p:blipFill>
                <a:blip r:embed="rId10"/>
                <a:stretch>
                  <a:fillRect/>
                </a:stretch>
              </p:blipFill>
              <p:spPr>
                <a:xfrm>
                  <a:off x="1028051" y="1291484"/>
                  <a:ext cx="46440" cy="4032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11">
            <p14:nvContentPartPr>
              <p14:cNvPr id="20" name="インク 19">
                <a:extLst>
                  <a:ext uri="{FF2B5EF4-FFF2-40B4-BE49-F238E27FC236}">
                    <a16:creationId xmlns:a16="http://schemas.microsoft.com/office/drawing/2014/main" id="{7A287EB4-A01B-2DC6-DACA-BC666B015951}"/>
                  </a:ext>
                </a:extLst>
              </p14:cNvPr>
              <p14:cNvContentPartPr/>
              <p14:nvPr/>
            </p14:nvContentPartPr>
            <p14:xfrm>
              <a:off x="2166731" y="2765324"/>
              <a:ext cx="10080" cy="15120"/>
            </p14:xfrm>
          </p:contentPart>
        </mc:Choice>
        <mc:Fallback xmlns="">
          <p:pic>
            <p:nvPicPr>
              <p:cNvPr id="20" name="インク 19">
                <a:extLst>
                  <a:ext uri="{FF2B5EF4-FFF2-40B4-BE49-F238E27FC236}">
                    <a16:creationId xmlns:a16="http://schemas.microsoft.com/office/drawing/2014/main" id="{7A287EB4-A01B-2DC6-DACA-BC666B015951}"/>
                  </a:ext>
                </a:extLst>
              </p:cNvPr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2157731" y="2756324"/>
                <a:ext cx="27720" cy="32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3">
            <p14:nvContentPartPr>
              <p14:cNvPr id="32" name="インク 31">
                <a:extLst>
                  <a:ext uri="{FF2B5EF4-FFF2-40B4-BE49-F238E27FC236}">
                    <a16:creationId xmlns:a16="http://schemas.microsoft.com/office/drawing/2014/main" id="{6813C990-BF7E-8114-541B-060023790208}"/>
                  </a:ext>
                </a:extLst>
              </p14:cNvPr>
              <p14:cNvContentPartPr/>
              <p14:nvPr/>
            </p14:nvContentPartPr>
            <p14:xfrm>
              <a:off x="1473731" y="2061524"/>
              <a:ext cx="360" cy="360"/>
            </p14:xfrm>
          </p:contentPart>
        </mc:Choice>
        <mc:Fallback xmlns="">
          <p:pic>
            <p:nvPicPr>
              <p:cNvPr id="32" name="インク 31">
                <a:extLst>
                  <a:ext uri="{FF2B5EF4-FFF2-40B4-BE49-F238E27FC236}">
                    <a16:creationId xmlns:a16="http://schemas.microsoft.com/office/drawing/2014/main" id="{6813C990-BF7E-8114-541B-060023790208}"/>
                  </a:ext>
                </a:extLst>
              </p:cNvPr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1411091" y="1998524"/>
                <a:ext cx="126000" cy="126000"/>
              </a:xfrm>
              <a:prstGeom prst="rect">
                <a:avLst/>
              </a:prstGeom>
            </p:spPr>
          </p:pic>
        </mc:Fallback>
      </mc:AlternateContent>
      <p:grpSp>
        <p:nvGrpSpPr>
          <p:cNvPr id="35" name="グループ化 34">
            <a:extLst>
              <a:ext uri="{FF2B5EF4-FFF2-40B4-BE49-F238E27FC236}">
                <a16:creationId xmlns:a16="http://schemas.microsoft.com/office/drawing/2014/main" id="{C32F58CE-CDD9-12E6-91A8-1EA3D3271B77}"/>
              </a:ext>
            </a:extLst>
          </p:cNvPr>
          <p:cNvGrpSpPr/>
          <p:nvPr/>
        </p:nvGrpSpPr>
        <p:grpSpPr>
          <a:xfrm>
            <a:off x="350891" y="1149284"/>
            <a:ext cx="362520" cy="460080"/>
            <a:chOff x="350891" y="1149284"/>
            <a:chExt cx="362520" cy="4600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5">
              <p14:nvContentPartPr>
                <p14:cNvPr id="13" name="インク 12">
                  <a:extLst>
                    <a:ext uri="{FF2B5EF4-FFF2-40B4-BE49-F238E27FC236}">
                      <a16:creationId xmlns:a16="http://schemas.microsoft.com/office/drawing/2014/main" id="{6C26129C-CCD8-4FA0-4C49-5E33B6D2378C}"/>
                    </a:ext>
                  </a:extLst>
                </p14:cNvPr>
                <p14:cNvContentPartPr/>
                <p14:nvPr/>
              </p14:nvContentPartPr>
              <p14:xfrm>
                <a:off x="555731" y="1209404"/>
                <a:ext cx="157680" cy="243720"/>
              </p14:xfrm>
            </p:contentPart>
          </mc:Choice>
          <mc:Fallback xmlns="">
            <p:pic>
              <p:nvPicPr>
                <p:cNvPr id="13" name="インク 12">
                  <a:extLst>
                    <a:ext uri="{FF2B5EF4-FFF2-40B4-BE49-F238E27FC236}">
                      <a16:creationId xmlns:a16="http://schemas.microsoft.com/office/drawing/2014/main" id="{6C26129C-CCD8-4FA0-4C49-5E33B6D2378C}"/>
                    </a:ext>
                  </a:extLst>
                </p:cNvPr>
                <p:cNvPicPr/>
                <p:nvPr/>
              </p:nvPicPr>
              <p:blipFill>
                <a:blip r:embed="rId16"/>
                <a:stretch>
                  <a:fillRect/>
                </a:stretch>
              </p:blipFill>
              <p:spPr>
                <a:xfrm>
                  <a:off x="547091" y="1200404"/>
                  <a:ext cx="175320" cy="261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7">
              <p14:nvContentPartPr>
                <p14:cNvPr id="14" name="インク 13">
                  <a:extLst>
                    <a:ext uri="{FF2B5EF4-FFF2-40B4-BE49-F238E27FC236}">
                      <a16:creationId xmlns:a16="http://schemas.microsoft.com/office/drawing/2014/main" id="{3E03D8A7-95F8-C4E6-BB97-D5A0CDB7E784}"/>
                    </a:ext>
                  </a:extLst>
                </p14:cNvPr>
                <p14:cNvContentPartPr/>
                <p14:nvPr/>
              </p14:nvContentPartPr>
              <p14:xfrm>
                <a:off x="581291" y="1149284"/>
                <a:ext cx="95040" cy="460080"/>
              </p14:xfrm>
            </p:contentPart>
          </mc:Choice>
          <mc:Fallback xmlns="">
            <p:pic>
              <p:nvPicPr>
                <p:cNvPr id="14" name="インク 13">
                  <a:extLst>
                    <a:ext uri="{FF2B5EF4-FFF2-40B4-BE49-F238E27FC236}">
                      <a16:creationId xmlns:a16="http://schemas.microsoft.com/office/drawing/2014/main" id="{3E03D8A7-95F8-C4E6-BB97-D5A0CDB7E784}"/>
                    </a:ext>
                  </a:extLst>
                </p:cNvPr>
                <p:cNvPicPr/>
                <p:nvPr/>
              </p:nvPicPr>
              <p:blipFill>
                <a:blip r:embed="rId18"/>
                <a:stretch>
                  <a:fillRect/>
                </a:stretch>
              </p:blipFill>
              <p:spPr>
                <a:xfrm>
                  <a:off x="572291" y="1140644"/>
                  <a:ext cx="112680" cy="477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9">
              <p14:nvContentPartPr>
                <p14:cNvPr id="33" name="インク 32">
                  <a:extLst>
                    <a:ext uri="{FF2B5EF4-FFF2-40B4-BE49-F238E27FC236}">
                      <a16:creationId xmlns:a16="http://schemas.microsoft.com/office/drawing/2014/main" id="{79DC0A50-27E7-A0E8-6ACF-EE8984233FB9}"/>
                    </a:ext>
                  </a:extLst>
                </p14:cNvPr>
                <p14:cNvContentPartPr/>
                <p14:nvPr/>
              </p14:nvContentPartPr>
              <p14:xfrm>
                <a:off x="350891" y="1167644"/>
                <a:ext cx="359280" cy="269280"/>
              </p14:xfrm>
            </p:contentPart>
          </mc:Choice>
          <mc:Fallback xmlns="">
            <p:pic>
              <p:nvPicPr>
                <p:cNvPr id="33" name="インク 32">
                  <a:extLst>
                    <a:ext uri="{FF2B5EF4-FFF2-40B4-BE49-F238E27FC236}">
                      <a16:creationId xmlns:a16="http://schemas.microsoft.com/office/drawing/2014/main" id="{79DC0A50-27E7-A0E8-6ACF-EE8984233FB9}"/>
                    </a:ext>
                  </a:extLst>
                </p:cNvPr>
                <p:cNvPicPr/>
                <p:nvPr/>
              </p:nvPicPr>
              <p:blipFill>
                <a:blip r:embed="rId20"/>
                <a:stretch>
                  <a:fillRect/>
                </a:stretch>
              </p:blipFill>
              <p:spPr>
                <a:xfrm>
                  <a:off x="287891" y="1104644"/>
                  <a:ext cx="484920" cy="39492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21">
            <p14:nvContentPartPr>
              <p14:cNvPr id="34" name="インク 33">
                <a:extLst>
                  <a:ext uri="{FF2B5EF4-FFF2-40B4-BE49-F238E27FC236}">
                    <a16:creationId xmlns:a16="http://schemas.microsoft.com/office/drawing/2014/main" id="{FA6C1465-A9CB-6BBB-DA5A-A866E8ACBF1B}"/>
                  </a:ext>
                </a:extLst>
              </p14:cNvPr>
              <p14:cNvContentPartPr/>
              <p14:nvPr/>
            </p14:nvContentPartPr>
            <p14:xfrm>
              <a:off x="2482811" y="3114164"/>
              <a:ext cx="360" cy="360"/>
            </p14:xfrm>
          </p:contentPart>
        </mc:Choice>
        <mc:Fallback xmlns="">
          <p:pic>
            <p:nvPicPr>
              <p:cNvPr id="34" name="インク 33">
                <a:extLst>
                  <a:ext uri="{FF2B5EF4-FFF2-40B4-BE49-F238E27FC236}">
                    <a16:creationId xmlns:a16="http://schemas.microsoft.com/office/drawing/2014/main" id="{FA6C1465-A9CB-6BBB-DA5A-A866E8ACBF1B}"/>
                  </a:ext>
                </a:extLst>
              </p:cNvPr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2419811" y="3051524"/>
                <a:ext cx="126000" cy="12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2">
            <p14:nvContentPartPr>
              <p14:cNvPr id="40" name="インク 39">
                <a:extLst>
                  <a:ext uri="{FF2B5EF4-FFF2-40B4-BE49-F238E27FC236}">
                    <a16:creationId xmlns:a16="http://schemas.microsoft.com/office/drawing/2014/main" id="{0C156373-D3C6-EB07-A12E-18D335979C85}"/>
                  </a:ext>
                </a:extLst>
              </p14:cNvPr>
              <p14:cNvContentPartPr/>
              <p14:nvPr/>
            </p14:nvContentPartPr>
            <p14:xfrm>
              <a:off x="10967291" y="3236062"/>
              <a:ext cx="360" cy="360"/>
            </p14:xfrm>
          </p:contentPart>
        </mc:Choice>
        <mc:Fallback xmlns="">
          <p:pic>
            <p:nvPicPr>
              <p:cNvPr id="40" name="インク 39">
                <a:extLst>
                  <a:ext uri="{FF2B5EF4-FFF2-40B4-BE49-F238E27FC236}">
                    <a16:creationId xmlns:a16="http://schemas.microsoft.com/office/drawing/2014/main" id="{0C156373-D3C6-EB07-A12E-18D335979C85}"/>
                  </a:ext>
                </a:extLst>
              </p:cNvPr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10904291" y="3173422"/>
                <a:ext cx="126000" cy="12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3">
            <p14:nvContentPartPr>
              <p14:cNvPr id="41" name="インク 40">
                <a:extLst>
                  <a:ext uri="{FF2B5EF4-FFF2-40B4-BE49-F238E27FC236}">
                    <a16:creationId xmlns:a16="http://schemas.microsoft.com/office/drawing/2014/main" id="{896CC54F-CC53-36F6-D7ED-31969D2431E7}"/>
                  </a:ext>
                </a:extLst>
              </p14:cNvPr>
              <p14:cNvContentPartPr/>
              <p14:nvPr/>
            </p14:nvContentPartPr>
            <p14:xfrm>
              <a:off x="3757211" y="4277902"/>
              <a:ext cx="360" cy="360"/>
            </p14:xfrm>
          </p:contentPart>
        </mc:Choice>
        <mc:Fallback xmlns="">
          <p:pic>
            <p:nvPicPr>
              <p:cNvPr id="41" name="インク 40">
                <a:extLst>
                  <a:ext uri="{FF2B5EF4-FFF2-40B4-BE49-F238E27FC236}">
                    <a16:creationId xmlns:a16="http://schemas.microsoft.com/office/drawing/2014/main" id="{896CC54F-CC53-36F6-D7ED-31969D2431E7}"/>
                  </a:ext>
                </a:extLst>
              </p:cNvPr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3694571" y="4215262"/>
                <a:ext cx="126000" cy="12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4">
            <p14:nvContentPartPr>
              <p14:cNvPr id="42" name="インク 41">
                <a:extLst>
                  <a:ext uri="{FF2B5EF4-FFF2-40B4-BE49-F238E27FC236}">
                    <a16:creationId xmlns:a16="http://schemas.microsoft.com/office/drawing/2014/main" id="{5454F941-585C-F49C-116C-A0B12B93C304}"/>
                  </a:ext>
                </a:extLst>
              </p14:cNvPr>
              <p14:cNvContentPartPr/>
              <p14:nvPr/>
            </p14:nvContentPartPr>
            <p14:xfrm>
              <a:off x="5142851" y="2155342"/>
              <a:ext cx="360" cy="360"/>
            </p14:xfrm>
          </p:contentPart>
        </mc:Choice>
        <mc:Fallback xmlns="">
          <p:pic>
            <p:nvPicPr>
              <p:cNvPr id="42" name="インク 41">
                <a:extLst>
                  <a:ext uri="{FF2B5EF4-FFF2-40B4-BE49-F238E27FC236}">
                    <a16:creationId xmlns:a16="http://schemas.microsoft.com/office/drawing/2014/main" id="{5454F941-585C-F49C-116C-A0B12B93C304}"/>
                  </a:ext>
                </a:extLst>
              </p:cNvPr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5079851" y="2092702"/>
                <a:ext cx="126000" cy="12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5">
            <p14:nvContentPartPr>
              <p14:cNvPr id="43" name="インク 42">
                <a:extLst>
                  <a:ext uri="{FF2B5EF4-FFF2-40B4-BE49-F238E27FC236}">
                    <a16:creationId xmlns:a16="http://schemas.microsoft.com/office/drawing/2014/main" id="{0CDBE742-64C3-1E23-FA9D-F4B587EE79CD}"/>
                  </a:ext>
                </a:extLst>
              </p14:cNvPr>
              <p14:cNvContentPartPr/>
              <p14:nvPr/>
            </p14:nvContentPartPr>
            <p14:xfrm>
              <a:off x="3995171" y="2493382"/>
              <a:ext cx="360" cy="360"/>
            </p14:xfrm>
          </p:contentPart>
        </mc:Choice>
        <mc:Fallback xmlns="">
          <p:pic>
            <p:nvPicPr>
              <p:cNvPr id="43" name="インク 42">
                <a:extLst>
                  <a:ext uri="{FF2B5EF4-FFF2-40B4-BE49-F238E27FC236}">
                    <a16:creationId xmlns:a16="http://schemas.microsoft.com/office/drawing/2014/main" id="{0CDBE742-64C3-1E23-FA9D-F4B587EE79CD}"/>
                  </a:ext>
                </a:extLst>
              </p:cNvPr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3932531" y="2430742"/>
                <a:ext cx="126000" cy="12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6">
            <p14:nvContentPartPr>
              <p14:cNvPr id="44" name="インク 43">
                <a:extLst>
                  <a:ext uri="{FF2B5EF4-FFF2-40B4-BE49-F238E27FC236}">
                    <a16:creationId xmlns:a16="http://schemas.microsoft.com/office/drawing/2014/main" id="{8348AC18-F9BE-9DB4-3431-39876C97BD0D}"/>
                  </a:ext>
                </a:extLst>
              </p14:cNvPr>
              <p14:cNvContentPartPr/>
              <p14:nvPr/>
            </p14:nvContentPartPr>
            <p14:xfrm>
              <a:off x="3059171" y="2659702"/>
              <a:ext cx="360" cy="360"/>
            </p14:xfrm>
          </p:contentPart>
        </mc:Choice>
        <mc:Fallback xmlns="">
          <p:pic>
            <p:nvPicPr>
              <p:cNvPr id="44" name="インク 43">
                <a:extLst>
                  <a:ext uri="{FF2B5EF4-FFF2-40B4-BE49-F238E27FC236}">
                    <a16:creationId xmlns:a16="http://schemas.microsoft.com/office/drawing/2014/main" id="{8348AC18-F9BE-9DB4-3431-39876C97BD0D}"/>
                  </a:ext>
                </a:extLst>
              </p:cNvPr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2996171" y="2597062"/>
                <a:ext cx="126000" cy="126000"/>
              </a:xfrm>
              <a:prstGeom prst="rect">
                <a:avLst/>
              </a:prstGeom>
            </p:spPr>
          </p:pic>
        </mc:Fallback>
      </mc:AlternateContent>
      <p:pic>
        <p:nvPicPr>
          <p:cNvPr id="46" name="図 45">
            <a:extLst>
              <a:ext uri="{FF2B5EF4-FFF2-40B4-BE49-F238E27FC236}">
                <a16:creationId xmlns:a16="http://schemas.microsoft.com/office/drawing/2014/main" id="{C59A4DF0-F6C5-9E0A-B2D5-1E6D2A875786}"/>
              </a:ext>
            </a:extLst>
          </p:cNvPr>
          <p:cNvPicPr>
            <a:picLocks noChangeAspect="1"/>
          </p:cNvPicPr>
          <p:nvPr/>
        </p:nvPicPr>
        <p:blipFill>
          <a:blip r:embed="rId27"/>
          <a:stretch>
            <a:fillRect/>
          </a:stretch>
        </p:blipFill>
        <p:spPr>
          <a:xfrm>
            <a:off x="1661360" y="2534397"/>
            <a:ext cx="8770212" cy="447678"/>
          </a:xfrm>
          <a:prstGeom prst="rect">
            <a:avLst/>
          </a:prstGeom>
        </p:spPr>
      </p:pic>
      <p:pic>
        <p:nvPicPr>
          <p:cNvPr id="50" name="図 49">
            <a:extLst>
              <a:ext uri="{FF2B5EF4-FFF2-40B4-BE49-F238E27FC236}">
                <a16:creationId xmlns:a16="http://schemas.microsoft.com/office/drawing/2014/main" id="{18C124D9-7858-CFB7-C226-18B7ECA5847F}"/>
              </a:ext>
            </a:extLst>
          </p:cNvPr>
          <p:cNvPicPr>
            <a:picLocks noChangeAspect="1"/>
          </p:cNvPicPr>
          <p:nvPr/>
        </p:nvPicPr>
        <p:blipFill>
          <a:blip r:embed="rId28"/>
          <a:stretch>
            <a:fillRect/>
          </a:stretch>
        </p:blipFill>
        <p:spPr>
          <a:xfrm>
            <a:off x="8579122" y="1687887"/>
            <a:ext cx="1852449" cy="846510"/>
          </a:xfrm>
          <a:prstGeom prst="rect">
            <a:avLst/>
          </a:prstGeom>
        </p:spPr>
      </p:pic>
      <p:pic>
        <p:nvPicPr>
          <p:cNvPr id="52" name="図 51">
            <a:extLst>
              <a:ext uri="{FF2B5EF4-FFF2-40B4-BE49-F238E27FC236}">
                <a16:creationId xmlns:a16="http://schemas.microsoft.com/office/drawing/2014/main" id="{2761D73A-EA91-4D5C-F982-9B5B8FF544E7}"/>
              </a:ext>
            </a:extLst>
          </p:cNvPr>
          <p:cNvPicPr>
            <a:picLocks noChangeAspect="1"/>
          </p:cNvPicPr>
          <p:nvPr/>
        </p:nvPicPr>
        <p:blipFill>
          <a:blip r:embed="rId29"/>
          <a:stretch>
            <a:fillRect/>
          </a:stretch>
        </p:blipFill>
        <p:spPr>
          <a:xfrm>
            <a:off x="3359355" y="2060130"/>
            <a:ext cx="5210486" cy="481016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0">
            <p14:nvContentPartPr>
              <p14:cNvPr id="56" name="インク 55">
                <a:extLst>
                  <a:ext uri="{FF2B5EF4-FFF2-40B4-BE49-F238E27FC236}">
                    <a16:creationId xmlns:a16="http://schemas.microsoft.com/office/drawing/2014/main" id="{43834178-8E72-8924-F6E6-8CC6DF79BC43}"/>
                  </a:ext>
                </a:extLst>
              </p14:cNvPr>
              <p14:cNvContentPartPr/>
              <p14:nvPr/>
            </p14:nvContentPartPr>
            <p14:xfrm>
              <a:off x="3535451" y="2072542"/>
              <a:ext cx="360" cy="360"/>
            </p14:xfrm>
          </p:contentPart>
        </mc:Choice>
        <mc:Fallback xmlns="">
          <p:pic>
            <p:nvPicPr>
              <p:cNvPr id="56" name="インク 55">
                <a:extLst>
                  <a:ext uri="{FF2B5EF4-FFF2-40B4-BE49-F238E27FC236}">
                    <a16:creationId xmlns:a16="http://schemas.microsoft.com/office/drawing/2014/main" id="{43834178-8E72-8924-F6E6-8CC6DF79BC43}"/>
                  </a:ext>
                </a:extLst>
              </p:cNvPr>
              <p:cNvPicPr/>
              <p:nvPr/>
            </p:nvPicPr>
            <p:blipFill>
              <a:blip r:embed="rId31"/>
              <a:stretch>
                <a:fillRect/>
              </a:stretch>
            </p:blipFill>
            <p:spPr>
              <a:xfrm>
                <a:off x="3531131" y="2068222"/>
                <a:ext cx="9000" cy="9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2">
            <p14:nvContentPartPr>
              <p14:cNvPr id="57" name="インク 56">
                <a:extLst>
                  <a:ext uri="{FF2B5EF4-FFF2-40B4-BE49-F238E27FC236}">
                    <a16:creationId xmlns:a16="http://schemas.microsoft.com/office/drawing/2014/main" id="{D9CC1D08-C8A1-4524-4310-75AF17D42CD5}"/>
                  </a:ext>
                </a:extLst>
              </p14:cNvPr>
              <p14:cNvContentPartPr/>
              <p14:nvPr/>
            </p14:nvContentPartPr>
            <p14:xfrm>
              <a:off x="1518371" y="1446142"/>
              <a:ext cx="360" cy="360"/>
            </p14:xfrm>
          </p:contentPart>
        </mc:Choice>
        <mc:Fallback xmlns="">
          <p:pic>
            <p:nvPicPr>
              <p:cNvPr id="57" name="インク 56">
                <a:extLst>
                  <a:ext uri="{FF2B5EF4-FFF2-40B4-BE49-F238E27FC236}">
                    <a16:creationId xmlns:a16="http://schemas.microsoft.com/office/drawing/2014/main" id="{D9CC1D08-C8A1-4524-4310-75AF17D42CD5}"/>
                  </a:ext>
                </a:extLst>
              </p:cNvPr>
              <p:cNvPicPr/>
              <p:nvPr/>
            </p:nvPicPr>
            <p:blipFill>
              <a:blip r:embed="rId31"/>
              <a:stretch>
                <a:fillRect/>
              </a:stretch>
            </p:blipFill>
            <p:spPr>
              <a:xfrm>
                <a:off x="1514051" y="1441822"/>
                <a:ext cx="9000" cy="9000"/>
              </a:xfrm>
              <a:prstGeom prst="rect">
                <a:avLst/>
              </a:prstGeom>
            </p:spPr>
          </p:pic>
        </mc:Fallback>
      </mc:AlternateContent>
      <p:pic>
        <p:nvPicPr>
          <p:cNvPr id="62" name="図 61">
            <a:extLst>
              <a:ext uri="{FF2B5EF4-FFF2-40B4-BE49-F238E27FC236}">
                <a16:creationId xmlns:a16="http://schemas.microsoft.com/office/drawing/2014/main" id="{F7C168B9-F543-F9D1-3979-4BE3DFE34E2E}"/>
              </a:ext>
            </a:extLst>
          </p:cNvPr>
          <p:cNvPicPr>
            <a:picLocks noChangeAspect="1"/>
          </p:cNvPicPr>
          <p:nvPr/>
        </p:nvPicPr>
        <p:blipFill>
          <a:blip r:embed="rId33"/>
          <a:stretch>
            <a:fillRect/>
          </a:stretch>
        </p:blipFill>
        <p:spPr>
          <a:xfrm>
            <a:off x="1670639" y="1582889"/>
            <a:ext cx="1679437" cy="957269"/>
          </a:xfrm>
          <a:prstGeom prst="rect">
            <a:avLst/>
          </a:prstGeom>
        </p:spPr>
      </p:pic>
      <p:pic>
        <p:nvPicPr>
          <p:cNvPr id="64" name="図 63">
            <a:extLst>
              <a:ext uri="{FF2B5EF4-FFF2-40B4-BE49-F238E27FC236}">
                <a16:creationId xmlns:a16="http://schemas.microsoft.com/office/drawing/2014/main" id="{04BDA7B8-5515-35AE-8DE4-311669E1C30C}"/>
              </a:ext>
            </a:extLst>
          </p:cNvPr>
          <p:cNvPicPr>
            <a:picLocks noChangeAspect="1"/>
          </p:cNvPicPr>
          <p:nvPr/>
        </p:nvPicPr>
        <p:blipFill>
          <a:blip r:embed="rId34"/>
          <a:stretch>
            <a:fillRect/>
          </a:stretch>
        </p:blipFill>
        <p:spPr>
          <a:xfrm>
            <a:off x="1573256" y="4709689"/>
            <a:ext cx="8858315" cy="1728800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5">
            <p14:nvContentPartPr>
              <p14:cNvPr id="70" name="インク 69">
                <a:extLst>
                  <a:ext uri="{FF2B5EF4-FFF2-40B4-BE49-F238E27FC236}">
                    <a16:creationId xmlns:a16="http://schemas.microsoft.com/office/drawing/2014/main" id="{239D4A1E-640B-6F51-BFFC-0C8FAB8CDDDB}"/>
                  </a:ext>
                </a:extLst>
              </p14:cNvPr>
              <p14:cNvContentPartPr/>
              <p14:nvPr/>
            </p14:nvContentPartPr>
            <p14:xfrm>
              <a:off x="8617379" y="2642048"/>
              <a:ext cx="360" cy="360"/>
            </p14:xfrm>
          </p:contentPart>
        </mc:Choice>
        <mc:Fallback xmlns="">
          <p:pic>
            <p:nvPicPr>
              <p:cNvPr id="70" name="インク 69">
                <a:extLst>
                  <a:ext uri="{FF2B5EF4-FFF2-40B4-BE49-F238E27FC236}">
                    <a16:creationId xmlns:a16="http://schemas.microsoft.com/office/drawing/2014/main" id="{239D4A1E-640B-6F51-BFFC-0C8FAB8CDDDB}"/>
                  </a:ext>
                </a:extLst>
              </p:cNvPr>
              <p:cNvPicPr/>
              <p:nvPr/>
            </p:nvPicPr>
            <p:blipFill>
              <a:blip r:embed="rId36"/>
              <a:stretch>
                <a:fillRect/>
              </a:stretch>
            </p:blipFill>
            <p:spPr>
              <a:xfrm>
                <a:off x="8599379" y="2624048"/>
                <a:ext cx="36000" cy="3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7">
            <p14:nvContentPartPr>
              <p14:cNvPr id="71" name="インク 70">
                <a:extLst>
                  <a:ext uri="{FF2B5EF4-FFF2-40B4-BE49-F238E27FC236}">
                    <a16:creationId xmlns:a16="http://schemas.microsoft.com/office/drawing/2014/main" id="{B5A5BB82-A731-5EE8-F21C-1959AEC8C078}"/>
                  </a:ext>
                </a:extLst>
              </p14:cNvPr>
              <p14:cNvContentPartPr/>
              <p14:nvPr/>
            </p14:nvContentPartPr>
            <p14:xfrm>
              <a:off x="8552219" y="2561768"/>
              <a:ext cx="118800" cy="54000"/>
            </p14:xfrm>
          </p:contentPart>
        </mc:Choice>
        <mc:Fallback xmlns="">
          <p:pic>
            <p:nvPicPr>
              <p:cNvPr id="71" name="インク 70">
                <a:extLst>
                  <a:ext uri="{FF2B5EF4-FFF2-40B4-BE49-F238E27FC236}">
                    <a16:creationId xmlns:a16="http://schemas.microsoft.com/office/drawing/2014/main" id="{B5A5BB82-A731-5EE8-F21C-1959AEC8C078}"/>
                  </a:ext>
                </a:extLst>
              </p:cNvPr>
              <p:cNvPicPr/>
              <p:nvPr/>
            </p:nvPicPr>
            <p:blipFill>
              <a:blip r:embed="rId38"/>
              <a:stretch>
                <a:fillRect/>
              </a:stretch>
            </p:blipFill>
            <p:spPr>
              <a:xfrm>
                <a:off x="8534579" y="2544128"/>
                <a:ext cx="154440" cy="89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9">
            <p14:nvContentPartPr>
              <p14:cNvPr id="72" name="インク 71">
                <a:extLst>
                  <a:ext uri="{FF2B5EF4-FFF2-40B4-BE49-F238E27FC236}">
                    <a16:creationId xmlns:a16="http://schemas.microsoft.com/office/drawing/2014/main" id="{24ED2BB2-497C-AFD3-299D-573D4CA89B47}"/>
                  </a:ext>
                </a:extLst>
              </p14:cNvPr>
              <p14:cNvContentPartPr/>
              <p14:nvPr/>
            </p14:nvContentPartPr>
            <p14:xfrm>
              <a:off x="8559660" y="2552520"/>
              <a:ext cx="149760" cy="146880"/>
            </p14:xfrm>
          </p:contentPart>
        </mc:Choice>
        <mc:Fallback xmlns="">
          <p:pic>
            <p:nvPicPr>
              <p:cNvPr id="72" name="インク 71">
                <a:extLst>
                  <a:ext uri="{FF2B5EF4-FFF2-40B4-BE49-F238E27FC236}">
                    <a16:creationId xmlns:a16="http://schemas.microsoft.com/office/drawing/2014/main" id="{24ED2BB2-497C-AFD3-299D-573D4CA89B47}"/>
                  </a:ext>
                </a:extLst>
              </p:cNvPr>
              <p:cNvPicPr/>
              <p:nvPr/>
            </p:nvPicPr>
            <p:blipFill>
              <a:blip r:embed="rId40"/>
              <a:stretch>
                <a:fillRect/>
              </a:stretch>
            </p:blipFill>
            <p:spPr>
              <a:xfrm>
                <a:off x="8541660" y="2534880"/>
                <a:ext cx="185400" cy="182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1">
            <p14:nvContentPartPr>
              <p14:cNvPr id="73" name="インク 72">
                <a:extLst>
                  <a:ext uri="{FF2B5EF4-FFF2-40B4-BE49-F238E27FC236}">
                    <a16:creationId xmlns:a16="http://schemas.microsoft.com/office/drawing/2014/main" id="{1B242076-4C2D-AB55-DD2D-8FFA1B92859D}"/>
                  </a:ext>
                </a:extLst>
              </p14:cNvPr>
              <p14:cNvContentPartPr/>
              <p14:nvPr/>
            </p14:nvContentPartPr>
            <p14:xfrm>
              <a:off x="8530140" y="2624160"/>
              <a:ext cx="199080" cy="308520"/>
            </p14:xfrm>
          </p:contentPart>
        </mc:Choice>
        <mc:Fallback xmlns="">
          <p:pic>
            <p:nvPicPr>
              <p:cNvPr id="73" name="インク 72">
                <a:extLst>
                  <a:ext uri="{FF2B5EF4-FFF2-40B4-BE49-F238E27FC236}">
                    <a16:creationId xmlns:a16="http://schemas.microsoft.com/office/drawing/2014/main" id="{1B242076-4C2D-AB55-DD2D-8FFA1B92859D}"/>
                  </a:ext>
                </a:extLst>
              </p:cNvPr>
              <p:cNvPicPr/>
              <p:nvPr/>
            </p:nvPicPr>
            <p:blipFill>
              <a:blip r:embed="rId42"/>
              <a:stretch>
                <a:fillRect/>
              </a:stretch>
            </p:blipFill>
            <p:spPr>
              <a:xfrm>
                <a:off x="8512500" y="2606520"/>
                <a:ext cx="234720" cy="344160"/>
              </a:xfrm>
              <a:prstGeom prst="rect">
                <a:avLst/>
              </a:prstGeom>
            </p:spPr>
          </p:pic>
        </mc:Fallback>
      </mc:AlternateContent>
      <p:grpSp>
        <p:nvGrpSpPr>
          <p:cNvPr id="78" name="グループ化 77">
            <a:extLst>
              <a:ext uri="{FF2B5EF4-FFF2-40B4-BE49-F238E27FC236}">
                <a16:creationId xmlns:a16="http://schemas.microsoft.com/office/drawing/2014/main" id="{054CC4E8-E247-12E2-7747-1056254255F3}"/>
              </a:ext>
            </a:extLst>
          </p:cNvPr>
          <p:cNvGrpSpPr/>
          <p:nvPr/>
        </p:nvGrpSpPr>
        <p:grpSpPr>
          <a:xfrm>
            <a:off x="8556420" y="2911080"/>
            <a:ext cx="182520" cy="35640"/>
            <a:chOff x="8556420" y="2911080"/>
            <a:chExt cx="182520" cy="356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43">
              <p14:nvContentPartPr>
                <p14:cNvPr id="76" name="インク 75">
                  <a:extLst>
                    <a:ext uri="{FF2B5EF4-FFF2-40B4-BE49-F238E27FC236}">
                      <a16:creationId xmlns:a16="http://schemas.microsoft.com/office/drawing/2014/main" id="{4B23D241-E31D-89C0-7B4B-8579D5B84B67}"/>
                    </a:ext>
                  </a:extLst>
                </p14:cNvPr>
                <p14:cNvContentPartPr/>
                <p14:nvPr/>
              </p14:nvContentPartPr>
              <p14:xfrm>
                <a:off x="8561100" y="2911080"/>
                <a:ext cx="177840" cy="30240"/>
              </p14:xfrm>
            </p:contentPart>
          </mc:Choice>
          <mc:Fallback xmlns="">
            <p:pic>
              <p:nvPicPr>
                <p:cNvPr id="76" name="インク 75">
                  <a:extLst>
                    <a:ext uri="{FF2B5EF4-FFF2-40B4-BE49-F238E27FC236}">
                      <a16:creationId xmlns:a16="http://schemas.microsoft.com/office/drawing/2014/main" id="{4B23D241-E31D-89C0-7B4B-8579D5B84B67}"/>
                    </a:ext>
                  </a:extLst>
                </p:cNvPr>
                <p:cNvPicPr/>
                <p:nvPr/>
              </p:nvPicPr>
              <p:blipFill>
                <a:blip r:embed="rId44"/>
                <a:stretch>
                  <a:fillRect/>
                </a:stretch>
              </p:blipFill>
              <p:spPr>
                <a:xfrm>
                  <a:off x="8543100" y="2893080"/>
                  <a:ext cx="213480" cy="65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5">
              <p14:nvContentPartPr>
                <p14:cNvPr id="77" name="インク 76">
                  <a:extLst>
                    <a:ext uri="{FF2B5EF4-FFF2-40B4-BE49-F238E27FC236}">
                      <a16:creationId xmlns:a16="http://schemas.microsoft.com/office/drawing/2014/main" id="{D965A4BB-19BF-7F2B-AADA-149AC51893E2}"/>
                    </a:ext>
                  </a:extLst>
                </p14:cNvPr>
                <p14:cNvContentPartPr/>
                <p14:nvPr/>
              </p14:nvContentPartPr>
              <p14:xfrm>
                <a:off x="8556420" y="2941680"/>
                <a:ext cx="49680" cy="5040"/>
              </p14:xfrm>
            </p:contentPart>
          </mc:Choice>
          <mc:Fallback xmlns="">
            <p:pic>
              <p:nvPicPr>
                <p:cNvPr id="77" name="インク 76">
                  <a:extLst>
                    <a:ext uri="{FF2B5EF4-FFF2-40B4-BE49-F238E27FC236}">
                      <a16:creationId xmlns:a16="http://schemas.microsoft.com/office/drawing/2014/main" id="{D965A4BB-19BF-7F2B-AADA-149AC51893E2}"/>
                    </a:ext>
                  </a:extLst>
                </p:cNvPr>
                <p:cNvPicPr/>
                <p:nvPr/>
              </p:nvPicPr>
              <p:blipFill>
                <a:blip r:embed="rId46"/>
                <a:stretch>
                  <a:fillRect/>
                </a:stretch>
              </p:blipFill>
              <p:spPr>
                <a:xfrm>
                  <a:off x="8538420" y="2924040"/>
                  <a:ext cx="85320" cy="40680"/>
                </a:xfrm>
                <a:prstGeom prst="rect">
                  <a:avLst/>
                </a:prstGeom>
              </p:spPr>
            </p:pic>
          </mc:Fallback>
        </mc:AlternateContent>
      </p:grpSp>
    </p:spTree>
    <p:extLst>
      <p:ext uri="{BB962C8B-B14F-4D97-AF65-F5344CB8AC3E}">
        <p14:creationId xmlns:p14="http://schemas.microsoft.com/office/powerpoint/2010/main" val="4160045882"/>
      </p:ext>
    </p:extLst>
  </p:cSld>
  <p:clrMapOvr>
    <a:masterClrMapping/>
  </p:clrMapOvr>
</p:sld>
</file>

<file path=ppt/theme/theme1.xml><?xml version="1.0" encoding="utf-8"?>
<a:theme xmlns:a="http://schemas.openxmlformats.org/drawingml/2006/main" name="ウィスプ">
  <a:themeElements>
    <a:clrScheme name="ウィスプ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ウィスプ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ウィスプ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29</TotalTime>
  <Words>16</Words>
  <Application>Microsoft Office PowerPoint</Application>
  <PresentationFormat>ワイド画面</PresentationFormat>
  <Paragraphs>10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HGS創英角ﾎﾟｯﾌﾟ体</vt:lpstr>
      <vt:lpstr>HG創英角ﾎﾟｯﾌﾟ体</vt:lpstr>
      <vt:lpstr>Arial</vt:lpstr>
      <vt:lpstr>Century Gothic</vt:lpstr>
      <vt:lpstr>Wingdings 3</vt:lpstr>
      <vt:lpstr>ウィスプ</vt:lpstr>
      <vt:lpstr>　電気代が高騰しています！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電気代が値上がりしています！</dc:title>
  <dc:creator>中山 大樹</dc:creator>
  <cp:lastModifiedBy>中山 大樹</cp:lastModifiedBy>
  <cp:revision>2</cp:revision>
  <dcterms:created xsi:type="dcterms:W3CDTF">2022-12-27T00:17:09Z</dcterms:created>
  <dcterms:modified xsi:type="dcterms:W3CDTF">2022-12-27T00:46:59Z</dcterms:modified>
</cp:coreProperties>
</file>